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4" r:id="rId2"/>
    <p:sldId id="257" r:id="rId3"/>
    <p:sldId id="258" r:id="rId4"/>
    <p:sldId id="259" r:id="rId5"/>
    <p:sldId id="260" r:id="rId6"/>
    <p:sldId id="295" r:id="rId7"/>
    <p:sldId id="294" r:id="rId8"/>
    <p:sldId id="305" r:id="rId9"/>
    <p:sldId id="261" r:id="rId10"/>
    <p:sldId id="293" r:id="rId11"/>
    <p:sldId id="287" r:id="rId12"/>
    <p:sldId id="263" r:id="rId13"/>
    <p:sldId id="298" r:id="rId14"/>
    <p:sldId id="269" r:id="rId15"/>
    <p:sldId id="262" r:id="rId16"/>
    <p:sldId id="289" r:id="rId17"/>
    <p:sldId id="264" r:id="rId18"/>
    <p:sldId id="265" r:id="rId19"/>
    <p:sldId id="288" r:id="rId20"/>
    <p:sldId id="290" r:id="rId21"/>
    <p:sldId id="266" r:id="rId22"/>
    <p:sldId id="277" r:id="rId23"/>
    <p:sldId id="275" r:id="rId24"/>
    <p:sldId id="301" r:id="rId25"/>
    <p:sldId id="303" r:id="rId26"/>
    <p:sldId id="302" r:id="rId27"/>
    <p:sldId id="304" r:id="rId28"/>
    <p:sldId id="2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6" autoAdjust="0"/>
    <p:restoredTop sz="86387" autoAdjust="0"/>
  </p:normalViewPr>
  <p:slideViewPr>
    <p:cSldViewPr snapToGrid="0">
      <p:cViewPr varScale="1">
        <p:scale>
          <a:sx n="51" d="100"/>
          <a:sy n="51" d="100"/>
        </p:scale>
        <p:origin x="76" y="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A6E9F-6D23-4943-875A-6E2AC8FA448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40388-2708-417B-94A3-38994CF9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4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705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803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764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101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553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536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57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888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114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754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860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726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749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743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11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86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784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945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449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008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150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F85A6-531C-4734-9B37-C1BB03105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158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0205-D56D-4279-8DAF-456CC4E3CC4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8B4F-C13F-4578-8D8E-CEA477BA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7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0205-D56D-4279-8DAF-456CC4E3CC4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8B4F-C13F-4578-8D8E-CEA477BA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4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0205-D56D-4279-8DAF-456CC4E3CC4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8B4F-C13F-4578-8D8E-CEA477BA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7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0205-D56D-4279-8DAF-456CC4E3CC4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8B4F-C13F-4578-8D8E-CEA477BA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88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0205-D56D-4279-8DAF-456CC4E3CC4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8B4F-C13F-4578-8D8E-CEA477BA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4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0205-D56D-4279-8DAF-456CC4E3CC4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8B4F-C13F-4578-8D8E-CEA477BA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69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0205-D56D-4279-8DAF-456CC4E3CC4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8B4F-C13F-4578-8D8E-CEA477BA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1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0205-D56D-4279-8DAF-456CC4E3CC4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8B4F-C13F-4578-8D8E-CEA477BA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3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0205-D56D-4279-8DAF-456CC4E3CC4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8B4F-C13F-4578-8D8E-CEA477BA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80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0205-D56D-4279-8DAF-456CC4E3CC4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8B4F-C13F-4578-8D8E-CEA477BA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4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0205-D56D-4279-8DAF-456CC4E3CC4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8B4F-C13F-4578-8D8E-CEA477BA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7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E0205-D56D-4279-8DAF-456CC4E3CC4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8B4F-C13F-4578-8D8E-CEA477BA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1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audio" Target="../media/audio3.wav"/><Relationship Id="rId5" Type="http://schemas.openxmlformats.org/officeDocument/2006/relationships/audio" Target="../media/audio3.wav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50.png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.png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50.png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5.pn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50.png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5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21A0D47-4715-4367-A28D-DB879E349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9203" y="-2823552"/>
            <a:ext cx="6858661" cy="12192002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1242BDF0-55C9-4335-9043-147E653570AF}"/>
              </a:ext>
            </a:extLst>
          </p:cNvPr>
          <p:cNvGrpSpPr/>
          <p:nvPr/>
        </p:nvGrpSpPr>
        <p:grpSpPr>
          <a:xfrm>
            <a:off x="-9793" y="-19984"/>
            <a:ext cx="12244096" cy="6892496"/>
            <a:chOff x="-9793" y="-19984"/>
            <a:chExt cx="12244096" cy="689249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4E973F6-6D42-4252-A8C5-B9286560B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87BAE74-30EC-4DEF-8A9C-137A874A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11618E2-17D4-48CC-A5F5-B413294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2A7C692-B6A4-4D1E-B3C9-ED656A5A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A8E8974-6935-45ED-A94D-B1F400458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43D91AA-4605-444B-B3DF-40E25289F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51C3B45-9DD2-41E8-8FB0-F3B919BE6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577B846-2F4B-4CEA-86EA-CC6A6C20F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290206B7-C406-4F74-A406-989AF4E466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992" y="5595320"/>
            <a:ext cx="4672013" cy="124258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D94C376-3AEC-4E22-BF91-77BED365E2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653">
            <a:off x="8990688" y="735497"/>
            <a:ext cx="765175" cy="1161508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1589108" y="381096"/>
            <a:ext cx="9144000" cy="8640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 smtClean="0">
                <a:cs typeface="Times New Roman" panose="02020603050405020304" pitchFamily="18" charset="0"/>
              </a:rPr>
              <a:t>PHÒNG GIÁO DỤC VÀ ĐÀO TẠO HUYÊN HÓC MÔN</a:t>
            </a:r>
          </a:p>
          <a:p>
            <a:r>
              <a:rPr lang="vi-VN" sz="2800" b="1" dirty="0" smtClean="0">
                <a:cs typeface="Times New Roman" panose="02020603050405020304" pitchFamily="18" charset="0"/>
              </a:rPr>
              <a:t>TRƯỜNG TIỂU HỌC DƯƠNG CÔNG KHI 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1426533" y="2376373"/>
            <a:ext cx="9144000" cy="1496119"/>
          </a:xfrm>
        </p:spPr>
        <p:txBody>
          <a:bodyPr>
            <a:normAutofit fontScale="90000"/>
          </a:bodyPr>
          <a:lstStyle/>
          <a:p>
            <a:r>
              <a:rPr lang="vi-VN" b="1" i="1" dirty="0" smtClean="0">
                <a:solidFill>
                  <a:srgbClr val="FF0000"/>
                </a:solidFill>
              </a:rPr>
              <a:t>CHÀO MỪNG QUÝ THẦY CÔ </a:t>
            </a:r>
            <a:r>
              <a:rPr lang="vi-VN" b="1" i="1" dirty="0" smtClean="0">
                <a:solidFill>
                  <a:srgbClr val="0070C0"/>
                </a:solidFill>
              </a:rPr>
              <a:t>ĐẾN VỚI LỚP 2D</a:t>
            </a:r>
            <a:endParaRPr lang="en-US" b="1" i="1" dirty="0">
              <a:solidFill>
                <a:srgbClr val="0070C0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416216" y="4632694"/>
            <a:ext cx="9144000" cy="8640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 smtClean="0">
                <a:cs typeface="Times New Roman" panose="02020603050405020304" pitchFamily="18" charset="0"/>
              </a:rPr>
              <a:t>GVCN: Nguyễn Thị Ánh Ngọc</a:t>
            </a:r>
          </a:p>
        </p:txBody>
      </p:sp>
    </p:spTree>
    <p:extLst>
      <p:ext uri="{BB962C8B-B14F-4D97-AF65-F5344CB8AC3E}">
        <p14:creationId xmlns:p14="http://schemas.microsoft.com/office/powerpoint/2010/main" val="33208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DC8747-FC87-4113-B7FC-813AA1101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1" y="-2666668"/>
            <a:ext cx="6858661" cy="12192002"/>
          </a:xfrm>
          <a:prstGeom prst="rect">
            <a:avLst/>
          </a:prstGeom>
        </p:spPr>
      </p:pic>
      <p:pic>
        <p:nvPicPr>
          <p:cNvPr id="28" name="Picture 4" descr="Bài 4: Mùa đông ở vùng cao">
            <a:extLst>
              <a:ext uri="{FF2B5EF4-FFF2-40B4-BE49-F238E27FC236}">
                <a16:creationId xmlns:a16="http://schemas.microsoft.com/office/drawing/2014/main" id="{446B2F82-15F7-4457-94D3-7E761BCE5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/>
          <a:stretch/>
        </p:blipFill>
        <p:spPr bwMode="auto">
          <a:xfrm>
            <a:off x="5478655" y="2"/>
            <a:ext cx="6713348" cy="6857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ài 4: Mùa đông ở vùng cao">
            <a:extLst>
              <a:ext uri="{FF2B5EF4-FFF2-40B4-BE49-F238E27FC236}">
                <a16:creationId xmlns:a16="http://schemas.microsoft.com/office/drawing/2014/main" id="{23D8C243-BE58-43E1-92C6-19AC85446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50"/>
          <a:stretch/>
        </p:blipFill>
        <p:spPr bwMode="auto">
          <a:xfrm>
            <a:off x="2" y="0"/>
            <a:ext cx="573692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50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DC8747-FC87-4113-B7FC-813AA1101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1" y="-2666668"/>
            <a:ext cx="6858661" cy="121920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5437CA-FCE3-4B39-9699-1189668E8F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35"/>
            <a:ext cx="886450" cy="6400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DECDD77-15C0-4C0F-8EAD-FD97F8A678B2}"/>
              </a:ext>
            </a:extLst>
          </p:cNvPr>
          <p:cNvGrpSpPr/>
          <p:nvPr/>
        </p:nvGrpSpPr>
        <p:grpSpPr>
          <a:xfrm>
            <a:off x="938561" y="99886"/>
            <a:ext cx="2207410" cy="1130200"/>
            <a:chOff x="938561" y="99886"/>
            <a:chExt cx="2302136" cy="84728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32906CA-DF14-4730-921A-E9DF9FC86078}"/>
                </a:ext>
              </a:extLst>
            </p:cNvPr>
            <p:cNvSpPr/>
            <p:nvPr/>
          </p:nvSpPr>
          <p:spPr>
            <a:xfrm>
              <a:off x="938562" y="99886"/>
              <a:ext cx="2302135" cy="640080"/>
            </a:xfrm>
            <a:prstGeom prst="roundRect">
              <a:avLst/>
            </a:prstGeom>
            <a:solidFill>
              <a:srgbClr val="FFDEDE"/>
            </a:solidFill>
            <a:ln>
              <a:solidFill>
                <a:srgbClr val="FF01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64D0D14-A145-47A0-9E17-8CBDB91D2355}"/>
                </a:ext>
              </a:extLst>
            </p:cNvPr>
            <p:cNvSpPr/>
            <p:nvPr/>
          </p:nvSpPr>
          <p:spPr>
            <a:xfrm>
              <a:off x="938561" y="116173"/>
              <a:ext cx="189172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r>
                <a:rPr lang="en-US" altLang="zh-CN" sz="4800" b="1" dirty="0" smtClean="0">
                  <a:solidFill>
                    <a:srgbClr val="F4065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GỢI Ý: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40653"/>
                </a:solidFill>
                <a:effectLst/>
                <a:uLnTx/>
                <a:uFillTx/>
                <a:latin typeface="Calibri" panose="020F0502020204030204" pitchFamily="34" charset="0"/>
                <a:ea typeface="小美好体" panose="02010601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C8A5D60-E031-4C8B-9A92-8BAD5FE4E4D6}"/>
              </a:ext>
            </a:extLst>
          </p:cNvPr>
          <p:cNvSpPr txBox="1"/>
          <p:nvPr/>
        </p:nvSpPr>
        <p:spPr>
          <a:xfrm>
            <a:off x="886449" y="996767"/>
            <a:ext cx="11253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khi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Ở đâu?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0C50AD-27BC-467C-9E48-DF793D79DE4C}"/>
              </a:ext>
            </a:extLst>
          </p:cNvPr>
          <p:cNvSpPr txBox="1"/>
          <p:nvPr/>
        </p:nvSpPr>
        <p:spPr>
          <a:xfrm>
            <a:off x="856195" y="1836004"/>
            <a:ext cx="11253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như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364DF8-FCE0-49B0-A345-74814DA6C16B}"/>
              </a:ext>
            </a:extLst>
          </p:cNvPr>
          <p:cNvSpPr txBox="1"/>
          <p:nvPr/>
        </p:nvSpPr>
        <p:spPr>
          <a:xfrm>
            <a:off x="886450" y="2579179"/>
            <a:ext cx="112534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lang="vi-VN" sz="5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3" name="Picture 2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FBC18EE-3204-4566-BB51-36C500145C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7419" r="24695" b="24946"/>
          <a:stretch/>
        </p:blipFill>
        <p:spPr>
          <a:xfrm>
            <a:off x="160020" y="1073110"/>
            <a:ext cx="613806" cy="640080"/>
          </a:xfrm>
          <a:prstGeom prst="rect">
            <a:avLst/>
          </a:prstGeom>
        </p:spPr>
      </p:pic>
      <p:pic>
        <p:nvPicPr>
          <p:cNvPr id="24" name="Picture 2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DB8D857-CBD8-415B-B8D5-F74B44E518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7419" r="24695" b="24946"/>
          <a:stretch/>
        </p:blipFill>
        <p:spPr>
          <a:xfrm>
            <a:off x="160020" y="1836004"/>
            <a:ext cx="613806" cy="640080"/>
          </a:xfrm>
          <a:prstGeom prst="rect">
            <a:avLst/>
          </a:prstGeom>
        </p:spPr>
      </p:pic>
      <p:pic>
        <p:nvPicPr>
          <p:cNvPr id="25" name="Picture 2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16C5B7F-7A5D-4B12-AF8F-EDAE208BBC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7419" r="24695" b="24946"/>
          <a:stretch/>
        </p:blipFill>
        <p:spPr>
          <a:xfrm>
            <a:off x="162378" y="2704796"/>
            <a:ext cx="613806" cy="640080"/>
          </a:xfrm>
          <a:prstGeom prst="rect">
            <a:avLst/>
          </a:prstGeom>
        </p:spPr>
      </p:pic>
      <p:pic>
        <p:nvPicPr>
          <p:cNvPr id="1028" name="Picture 4" descr="Bài 4: Mùa đông ở vùng cao">
            <a:extLst>
              <a:ext uri="{FF2B5EF4-FFF2-40B4-BE49-F238E27FC236}">
                <a16:creationId xmlns:a16="http://schemas.microsoft.com/office/drawing/2014/main" id="{23D8C243-BE58-43E1-92C6-19AC85446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50"/>
          <a:stretch/>
        </p:blipFill>
        <p:spPr bwMode="auto">
          <a:xfrm>
            <a:off x="0" y="3849384"/>
            <a:ext cx="3869428" cy="30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Bài 4: Mùa đông ở vùng cao">
            <a:extLst>
              <a:ext uri="{FF2B5EF4-FFF2-40B4-BE49-F238E27FC236}">
                <a16:creationId xmlns:a16="http://schemas.microsoft.com/office/drawing/2014/main" id="{446B2F82-15F7-4457-94D3-7E761BCE5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/>
          <a:stretch/>
        </p:blipFill>
        <p:spPr bwMode="auto">
          <a:xfrm>
            <a:off x="8270460" y="3840480"/>
            <a:ext cx="3869428" cy="30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2 Minute Timer With Upbeat Tropical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4300029"/>
            <a:ext cx="3232736" cy="18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75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7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0034011-0CEF-4897-92A9-080120834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0" y="-2666668"/>
            <a:ext cx="6858661" cy="12192002"/>
          </a:xfrm>
          <a:prstGeom prst="rect">
            <a:avLst/>
          </a:prstGeom>
        </p:spPr>
      </p:pic>
      <p:pic>
        <p:nvPicPr>
          <p:cNvPr id="59" name="图片 25">
            <a:extLst>
              <a:ext uri="{FF2B5EF4-FFF2-40B4-BE49-F238E27FC236}">
                <a16:creationId xmlns:a16="http://schemas.microsoft.com/office/drawing/2014/main" id="{DE4162F4-45A1-4B15-89D6-416E06D828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9A3506E-2FA0-4308-9D75-E6F1CD8453FE}"/>
              </a:ext>
            </a:extLst>
          </p:cNvPr>
          <p:cNvSpPr txBox="1"/>
          <p:nvPr/>
        </p:nvSpPr>
        <p:spPr>
          <a:xfrm>
            <a:off x="3021156" y="385435"/>
            <a:ext cx="6141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40653"/>
                </a:solidFill>
                <a:latin typeface="SVN-Cookies" panose="02040603050506020204" pitchFamily="18" charset="0"/>
                <a:ea typeface="White Xmas PERSONAL USE" pitchFamily="50" charset="0"/>
              </a:rPr>
              <a:t>Chia </a:t>
            </a:r>
            <a:r>
              <a:rPr lang="en-US" sz="5400" b="1" dirty="0" err="1">
                <a:solidFill>
                  <a:srgbClr val="F40653"/>
                </a:solidFill>
                <a:latin typeface="SVN-Cookies" panose="02040603050506020204" pitchFamily="18" charset="0"/>
                <a:ea typeface="White Xmas PERSONAL USE" pitchFamily="50" charset="0"/>
              </a:rPr>
              <a:t>sẻ</a:t>
            </a:r>
            <a:r>
              <a:rPr lang="en-US" sz="5400" b="1" dirty="0">
                <a:solidFill>
                  <a:srgbClr val="F40653"/>
                </a:solidFill>
                <a:latin typeface="SVN-Cookies" panose="02040603050506020204" pitchFamily="18" charset="0"/>
                <a:ea typeface="White Xmas PERSONAL USE" pitchFamily="50" charset="0"/>
              </a:rPr>
              <a:t> </a:t>
            </a:r>
            <a:r>
              <a:rPr lang="en-US" sz="5400" b="1" dirty="0" err="1">
                <a:solidFill>
                  <a:srgbClr val="F40653"/>
                </a:solidFill>
                <a:latin typeface="SVN-Cookies" panose="02040603050506020204" pitchFamily="18" charset="0"/>
                <a:ea typeface="White Xmas PERSONAL USE" pitchFamily="50" charset="0"/>
              </a:rPr>
              <a:t>trước</a:t>
            </a:r>
            <a:r>
              <a:rPr lang="en-US" sz="5400" b="1" dirty="0">
                <a:solidFill>
                  <a:srgbClr val="F40653"/>
                </a:solidFill>
                <a:latin typeface="SVN-Cookies" panose="02040603050506020204" pitchFamily="18" charset="0"/>
                <a:ea typeface="White Xmas PERSONAL USE" pitchFamily="50" charset="0"/>
              </a:rPr>
              <a:t> </a:t>
            </a:r>
            <a:r>
              <a:rPr lang="en-US" sz="5400" b="1" dirty="0" err="1">
                <a:solidFill>
                  <a:srgbClr val="F40653"/>
                </a:solidFill>
                <a:latin typeface="SVN-Cookies" panose="02040603050506020204" pitchFamily="18" charset="0"/>
                <a:ea typeface="White Xmas PERSONAL USE" pitchFamily="50" charset="0"/>
              </a:rPr>
              <a:t>lớp</a:t>
            </a:r>
            <a:endParaRPr lang="en-US" sz="5400" b="1" dirty="0">
              <a:solidFill>
                <a:srgbClr val="F40653"/>
              </a:solidFill>
              <a:latin typeface="SVN-Cookies" panose="02040603050506020204" pitchFamily="18" charset="0"/>
              <a:ea typeface="White Xmas PERSONAL USE" pitchFamily="50" charset="0"/>
            </a:endParaRP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6CAF74A8-3F99-476D-BA4A-C5A5C2FD83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"/>
          <a:stretch/>
        </p:blipFill>
        <p:spPr>
          <a:xfrm>
            <a:off x="2763035" y="1051558"/>
            <a:ext cx="6657964" cy="6858000"/>
          </a:xfrm>
          <a:prstGeom prst="rect">
            <a:avLst/>
          </a:prstGeom>
        </p:spPr>
      </p:pic>
      <p:pic>
        <p:nvPicPr>
          <p:cNvPr id="15" name="Picture 8" descr="F:\78.png">
            <a:extLst>
              <a:ext uri="{FF2B5EF4-FFF2-40B4-BE49-F238E27FC236}">
                <a16:creationId xmlns:a16="http://schemas.microsoft.com/office/drawing/2014/main" id="{3A67A156-21CA-4CBF-AE3D-0B7C3ACE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0" y="4571998"/>
            <a:ext cx="2374899" cy="2286000"/>
          </a:xfrm>
          <a:prstGeom prst="rect">
            <a:avLst/>
          </a:prstGeom>
          <a:noFill/>
        </p:spPr>
      </p:pic>
      <p:pic>
        <p:nvPicPr>
          <p:cNvPr id="17" name="Picture 8" descr="F:\78.png">
            <a:extLst>
              <a:ext uri="{FF2B5EF4-FFF2-40B4-BE49-F238E27FC236}">
                <a16:creationId xmlns:a16="http://schemas.microsoft.com/office/drawing/2014/main" id="{233228BA-6753-47D1-81BA-84C92B9D7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17103" y="4571998"/>
            <a:ext cx="2374899" cy="2286000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B05FAB-DCDA-418E-A7D8-557CD37B14E4}"/>
              </a:ext>
            </a:extLst>
          </p:cNvPr>
          <p:cNvGrpSpPr/>
          <p:nvPr/>
        </p:nvGrpSpPr>
        <p:grpSpPr>
          <a:xfrm>
            <a:off x="-356135" y="1050894"/>
            <a:ext cx="4656905" cy="4801264"/>
            <a:chOff x="250153" y="606611"/>
            <a:chExt cx="3840480" cy="3840480"/>
          </a:xfrm>
        </p:grpSpPr>
        <p:pic>
          <p:nvPicPr>
            <p:cNvPr id="7" name="Picture 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362A37A3-5108-4C5D-BA17-26D04B4C6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0153" y="606611"/>
              <a:ext cx="3840480" cy="38404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BB7562-EC31-4F37-AB50-1AE4DA5C8162}"/>
                </a:ext>
              </a:extLst>
            </p:cNvPr>
            <p:cNvSpPr txBox="1"/>
            <p:nvPr/>
          </p:nvSpPr>
          <p:spPr>
            <a:xfrm>
              <a:off x="1151945" y="2361967"/>
              <a:ext cx="2344773" cy="664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C8458"/>
                  </a:solidFill>
                  <a:latin typeface="SVN-Sofia" panose="02040603050506020204" pitchFamily="18" charset="0"/>
                  <a:cs typeface="Calibri" panose="020F0502020204030204" pitchFamily="34" charset="0"/>
                </a:rPr>
                <a:t>Trình</a:t>
              </a:r>
              <a:r>
                <a:rPr lang="en-US" sz="4800" b="1" dirty="0">
                  <a:solidFill>
                    <a:srgbClr val="0C8458"/>
                  </a:solidFill>
                  <a:latin typeface="SVN-Sofi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C8458"/>
                  </a:solidFill>
                  <a:latin typeface="SVN-Sofia" panose="02040603050506020204" pitchFamily="18" charset="0"/>
                  <a:cs typeface="Calibri" panose="020F0502020204030204" pitchFamily="34" charset="0"/>
                </a:rPr>
                <a:t>bày</a:t>
              </a:r>
              <a:endParaRPr lang="en-US" sz="4800" b="1" dirty="0">
                <a:solidFill>
                  <a:srgbClr val="0C8458"/>
                </a:solidFill>
                <a:latin typeface="SVN-Sofia" panose="0204060305050602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24F4EF-1015-4982-8EF8-E51742AF3610}"/>
              </a:ext>
            </a:extLst>
          </p:cNvPr>
          <p:cNvGrpSpPr/>
          <p:nvPr/>
        </p:nvGrpSpPr>
        <p:grpSpPr>
          <a:xfrm flipH="1">
            <a:off x="7647329" y="440081"/>
            <a:ext cx="5058017" cy="4411052"/>
            <a:chOff x="433033" y="606611"/>
            <a:chExt cx="3840480" cy="3840480"/>
          </a:xfrm>
        </p:grpSpPr>
        <p:pic>
          <p:nvPicPr>
            <p:cNvPr id="24" name="Picture 23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655A0D7C-6A43-498C-9060-7BCF047DB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033" y="606611"/>
              <a:ext cx="3840480" cy="38404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0AD42E5-35BC-440B-8714-E412AFA15C9B}"/>
                </a:ext>
              </a:extLst>
            </p:cNvPr>
            <p:cNvSpPr txBox="1"/>
            <p:nvPr/>
          </p:nvSpPr>
          <p:spPr>
            <a:xfrm>
              <a:off x="1290264" y="2354817"/>
              <a:ext cx="2126019" cy="723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6041"/>
                  </a:solidFill>
                  <a:latin typeface="SVN-Sofia" panose="02040603050506020204" pitchFamily="18" charset="0"/>
                  <a:cs typeface="Calibri" panose="020F0502020204030204" pitchFamily="34" charset="0"/>
                </a:rPr>
                <a:t>Nhận</a:t>
              </a:r>
              <a:r>
                <a:rPr lang="en-US" sz="4800" b="1" dirty="0">
                  <a:solidFill>
                    <a:srgbClr val="FF6041"/>
                  </a:solidFill>
                  <a:latin typeface="SVN-Sofi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FF6041"/>
                  </a:solidFill>
                  <a:latin typeface="SVN-Sofia" panose="02040603050506020204" pitchFamily="18" charset="0"/>
                  <a:cs typeface="Calibri" panose="020F0502020204030204" pitchFamily="34" charset="0"/>
                </a:rPr>
                <a:t>xét</a:t>
              </a:r>
              <a:endParaRPr lang="en-US" sz="4800" b="1" dirty="0">
                <a:solidFill>
                  <a:srgbClr val="FF6041"/>
                </a:solidFill>
                <a:latin typeface="SVN-Sofia" panose="02040603050506020204" pitchFamily="18" charset="0"/>
              </a:endParaRPr>
            </a:p>
          </p:txBody>
        </p:sp>
      </p:grpSp>
      <p:pic>
        <p:nvPicPr>
          <p:cNvPr id="28" name="图片 36">
            <a:extLst>
              <a:ext uri="{FF2B5EF4-FFF2-40B4-BE49-F238E27FC236}">
                <a16:creationId xmlns:a16="http://schemas.microsoft.com/office/drawing/2014/main" id="{748949BF-BDCA-4E98-A4EE-424F519ACE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810687" y="0"/>
            <a:ext cx="1400664" cy="1463040"/>
          </a:xfrm>
          <a:prstGeom prst="rect">
            <a:avLst/>
          </a:prstGeom>
        </p:spPr>
      </p:pic>
      <p:pic>
        <p:nvPicPr>
          <p:cNvPr id="30" name="图片 6">
            <a:extLst>
              <a:ext uri="{FF2B5EF4-FFF2-40B4-BE49-F238E27FC236}">
                <a16:creationId xmlns:a16="http://schemas.microsoft.com/office/drawing/2014/main" id="{AC260295-FDD9-4E0A-8A31-7B5AA8D566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2" y="2"/>
            <a:ext cx="1639203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DC8747-FC87-4113-B7FC-813AA1101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5798" y="-2666670"/>
            <a:ext cx="6858661" cy="121920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8A5D60-E031-4C8B-9A92-8BAD5FE4E4D6}"/>
              </a:ext>
            </a:extLst>
          </p:cNvPr>
          <p:cNvSpPr txBox="1"/>
          <p:nvPr/>
        </p:nvSpPr>
        <p:spPr>
          <a:xfrm>
            <a:off x="875226" y="934788"/>
            <a:ext cx="11253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khi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Ở đâu?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C50AD-27BC-467C-9E48-DF793D79DE4C}"/>
              </a:ext>
            </a:extLst>
          </p:cNvPr>
          <p:cNvSpPr txBox="1"/>
          <p:nvPr/>
        </p:nvSpPr>
        <p:spPr>
          <a:xfrm>
            <a:off x="743007" y="3226370"/>
            <a:ext cx="11253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như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364DF8-FCE0-49B0-A345-74814DA6C16B}"/>
              </a:ext>
            </a:extLst>
          </p:cNvPr>
          <p:cNvSpPr txBox="1"/>
          <p:nvPr/>
        </p:nvSpPr>
        <p:spPr>
          <a:xfrm>
            <a:off x="871213" y="4891939"/>
            <a:ext cx="112534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lang="vi-VN" sz="5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FBC18EE-3204-4566-BB51-36C500145C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7419" r="24695" b="24946"/>
          <a:stretch/>
        </p:blipFill>
        <p:spPr>
          <a:xfrm>
            <a:off x="40135" y="1184482"/>
            <a:ext cx="613806" cy="640080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DB8D857-CBD8-415B-B8D5-F74B44E518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7419" r="24695" b="24946"/>
          <a:stretch/>
        </p:blipFill>
        <p:spPr>
          <a:xfrm>
            <a:off x="40135" y="3466686"/>
            <a:ext cx="613806" cy="640080"/>
          </a:xfrm>
          <a:prstGeom prst="rect">
            <a:avLst/>
          </a:prstGeom>
        </p:spPr>
      </p:pic>
      <p:pic>
        <p:nvPicPr>
          <p:cNvPr id="17" name="Picture 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16C5B7F-7A5D-4B12-AF8F-EDAE208B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7419" r="24695" b="24946"/>
          <a:stretch/>
        </p:blipFill>
        <p:spPr>
          <a:xfrm>
            <a:off x="40135" y="5175189"/>
            <a:ext cx="613806" cy="640080"/>
          </a:xfrm>
          <a:prstGeom prst="rect">
            <a:avLst/>
          </a:prstGeom>
        </p:spPr>
      </p:pic>
      <p:sp>
        <p:nvSpPr>
          <p:cNvPr id="20" name="矩形 6">
            <a:extLst>
              <a:ext uri="{FF2B5EF4-FFF2-40B4-BE49-F238E27FC236}">
                <a16:creationId xmlns:a16="http://schemas.microsoft.com/office/drawing/2014/main" id="{C64D0D14-A145-47A0-9E17-8CBDB91D2355}"/>
              </a:ext>
            </a:extLst>
          </p:cNvPr>
          <p:cNvSpPr/>
          <p:nvPr/>
        </p:nvSpPr>
        <p:spPr>
          <a:xfrm>
            <a:off x="-20874" y="1700774"/>
            <a:ext cx="128266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defRPr/>
            </a:pPr>
            <a:r>
              <a:rPr lang="vi-VN" altLang="zh-CN" sz="4800" b="1" noProof="0" dirty="0" smtClean="0">
                <a:solidFill>
                  <a:srgbClr val="F406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Buổi sáng, b</a:t>
            </a:r>
            <a:r>
              <a:rPr lang="vi-VN" altLang="zh-CN" sz="4800" b="1" dirty="0" smtClean="0">
                <a:solidFill>
                  <a:srgbClr val="F406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uổi trưa, giờ ra chơi, tan học,... ;Ở trong lớp, ngoài sân, ở nhà,...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40653"/>
              </a:solidFill>
              <a:effectLst/>
              <a:uLnTx/>
              <a:uFillTx/>
              <a:latin typeface="Calibri" panose="020F0502020204030204" pitchFamily="34" charset="0"/>
              <a:ea typeface="小美好体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3" name="矩形 6">
            <a:extLst>
              <a:ext uri="{FF2B5EF4-FFF2-40B4-BE49-F238E27FC236}">
                <a16:creationId xmlns:a16="http://schemas.microsoft.com/office/drawing/2014/main" id="{C64D0D14-A145-47A0-9E17-8CBDB91D2355}"/>
              </a:ext>
            </a:extLst>
          </p:cNvPr>
          <p:cNvSpPr/>
          <p:nvPr/>
        </p:nvSpPr>
        <p:spPr>
          <a:xfrm>
            <a:off x="-20874" y="4022246"/>
            <a:ext cx="122166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defRPr/>
            </a:pPr>
            <a:r>
              <a:rPr lang="vi-VN" altLang="zh-CN" sz="4800" b="1" dirty="0" smtClean="0">
                <a:solidFill>
                  <a:srgbClr val="F406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Nhặt và trả lại của rơi, cho mượn đồ dùng,...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40653"/>
              </a:solidFill>
              <a:effectLst/>
              <a:uLnTx/>
              <a:uFillTx/>
              <a:latin typeface="Calibri" panose="020F0502020204030204" pitchFamily="34" charset="0"/>
              <a:ea typeface="小美好体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8" name="矩形 6">
            <a:extLst>
              <a:ext uri="{FF2B5EF4-FFF2-40B4-BE49-F238E27FC236}">
                <a16:creationId xmlns:a16="http://schemas.microsoft.com/office/drawing/2014/main" id="{C64D0D14-A145-47A0-9E17-8CBDB91D2355}"/>
              </a:ext>
            </a:extLst>
          </p:cNvPr>
          <p:cNvSpPr/>
          <p:nvPr/>
        </p:nvSpPr>
        <p:spPr>
          <a:xfrm>
            <a:off x="0" y="5728271"/>
            <a:ext cx="122166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defRPr/>
            </a:pPr>
            <a:r>
              <a:rPr lang="vi-VN" altLang="zh-CN" sz="4800" b="1" dirty="0" smtClean="0">
                <a:solidFill>
                  <a:srgbClr val="F406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Bạn rất tốt bụng, bạn là người bạn tốt,...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40653"/>
              </a:solidFill>
              <a:effectLst/>
              <a:uLnTx/>
              <a:uFillTx/>
              <a:latin typeface="Calibri" panose="020F0502020204030204" pitchFamily="34" charset="0"/>
              <a:ea typeface="小美好体" panose="02010601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ECDD77-15C0-4C0F-8EAD-FD97F8A678B2}"/>
              </a:ext>
            </a:extLst>
          </p:cNvPr>
          <p:cNvGrpSpPr/>
          <p:nvPr/>
        </p:nvGrpSpPr>
        <p:grpSpPr>
          <a:xfrm>
            <a:off x="4378744" y="44155"/>
            <a:ext cx="1836999" cy="853809"/>
            <a:chOff x="938561" y="99886"/>
            <a:chExt cx="2302136" cy="640080"/>
          </a:xfrm>
        </p:grpSpPr>
        <p:sp>
          <p:nvSpPr>
            <p:cNvPr id="19" name="Rectangle: Rounded Corners 1">
              <a:extLst>
                <a:ext uri="{FF2B5EF4-FFF2-40B4-BE49-F238E27FC236}">
                  <a16:creationId xmlns:a16="http://schemas.microsoft.com/office/drawing/2014/main" id="{032906CA-DF14-4730-921A-E9DF9FC86078}"/>
                </a:ext>
              </a:extLst>
            </p:cNvPr>
            <p:cNvSpPr/>
            <p:nvPr/>
          </p:nvSpPr>
          <p:spPr>
            <a:xfrm>
              <a:off x="938562" y="99886"/>
              <a:ext cx="2302135" cy="640080"/>
            </a:xfrm>
            <a:prstGeom prst="roundRect">
              <a:avLst/>
            </a:prstGeom>
            <a:solidFill>
              <a:srgbClr val="FFDEDE"/>
            </a:solidFill>
            <a:ln>
              <a:solidFill>
                <a:srgbClr val="FF01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矩形 6">
              <a:extLst>
                <a:ext uri="{FF2B5EF4-FFF2-40B4-BE49-F238E27FC236}">
                  <a16:creationId xmlns:a16="http://schemas.microsoft.com/office/drawing/2014/main" id="{C64D0D14-A145-47A0-9E17-8CBDB91D2355}"/>
                </a:ext>
              </a:extLst>
            </p:cNvPr>
            <p:cNvSpPr/>
            <p:nvPr/>
          </p:nvSpPr>
          <p:spPr>
            <a:xfrm>
              <a:off x="938561" y="116173"/>
              <a:ext cx="1891725" cy="576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r>
                <a:rPr lang="vi-VN" altLang="zh-CN" sz="4400" b="1" dirty="0" smtClean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Gợi ý</a:t>
              </a:r>
              <a:r>
                <a:rPr lang="en-US" altLang="zh-CN" sz="4400" b="1" dirty="0" smtClean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小美好体" panose="02010601030101010101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81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0" grpId="0"/>
      <p:bldP spid="23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8982" cy="32511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83" y="-1"/>
            <a:ext cx="6253018" cy="3251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51200"/>
            <a:ext cx="5938982" cy="357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81" y="3251198"/>
            <a:ext cx="6253019" cy="357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5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DC8747-FC87-4113-B7FC-813AA1101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1" y="-2668795"/>
            <a:ext cx="6858661" cy="1219200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607CB46-455F-4D88-9C14-4B1F2DA6712A}"/>
              </a:ext>
            </a:extLst>
          </p:cNvPr>
          <p:cNvGrpSpPr/>
          <p:nvPr/>
        </p:nvGrpSpPr>
        <p:grpSpPr>
          <a:xfrm>
            <a:off x="3729917" y="1393107"/>
            <a:ext cx="4114800" cy="4114800"/>
            <a:chOff x="3876287" y="1391119"/>
            <a:chExt cx="4114800" cy="41148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131CB1A-2F84-46A9-B31B-C3B88EA0A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6287" y="1391119"/>
              <a:ext cx="4114800" cy="41148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F8EED3-4F26-443C-B392-734028DECDBC}"/>
                </a:ext>
              </a:extLst>
            </p:cNvPr>
            <p:cNvSpPr txBox="1"/>
            <p:nvPr/>
          </p:nvSpPr>
          <p:spPr>
            <a:xfrm>
              <a:off x="4806872" y="2617522"/>
              <a:ext cx="2370249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vi-VN" sz="3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iệc</a:t>
              </a:r>
              <a:r>
                <a:rPr lang="vi-VN" sz="3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vi-VN" sz="3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vi-VN" sz="3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vi-VN" sz="3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vi-VN" sz="3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vi-VN" sz="3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vi-VN" sz="3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1298D86-C537-49CC-ABF2-5D45A1E69B8F}"/>
              </a:ext>
            </a:extLst>
          </p:cNvPr>
          <p:cNvGrpSpPr/>
          <p:nvPr/>
        </p:nvGrpSpPr>
        <p:grpSpPr>
          <a:xfrm>
            <a:off x="2847477" y="803000"/>
            <a:ext cx="2537989" cy="1037170"/>
            <a:chOff x="6961239" y="556620"/>
            <a:chExt cx="2537989" cy="10371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5A842DC-11DD-4559-A338-727BB6C93B32}"/>
                </a:ext>
              </a:extLst>
            </p:cNvPr>
            <p:cNvSpPr/>
            <p:nvPr/>
          </p:nvSpPr>
          <p:spPr>
            <a:xfrm>
              <a:off x="6961239" y="635145"/>
              <a:ext cx="2477729" cy="95864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EA374F2-15FE-4F87-AD50-AEAE0EC4071F}"/>
                </a:ext>
              </a:extLst>
            </p:cNvPr>
            <p:cNvSpPr txBox="1"/>
            <p:nvPr/>
          </p:nvSpPr>
          <p:spPr>
            <a:xfrm>
              <a:off x="7128978" y="556620"/>
              <a:ext cx="237025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000" dirty="0" err="1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Việc</a:t>
              </a:r>
              <a:r>
                <a:rPr lang="vi-VN" sz="30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000" dirty="0" err="1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vi-VN" sz="30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000" dirty="0" err="1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tốt</a:t>
              </a:r>
              <a:r>
                <a:rPr lang="vi-VN" sz="30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000" dirty="0" err="1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vi-VN" sz="30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000" dirty="0" err="1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vi-VN" sz="30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000" dirty="0" err="1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vi-VN" sz="30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000" dirty="0" err="1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lang="vi-VN" sz="30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endParaRPr lang="en-US" sz="3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CEEC3A3-BB9C-4BAD-AA76-1384A511935A}"/>
              </a:ext>
            </a:extLst>
          </p:cNvPr>
          <p:cNvCxnSpPr>
            <a:cxnSpLocks/>
            <a:stCxn id="28" idx="1"/>
            <a:endCxn id="37" idx="3"/>
          </p:cNvCxnSpPr>
          <p:nvPr/>
        </p:nvCxnSpPr>
        <p:spPr>
          <a:xfrm flipH="1" flipV="1">
            <a:off x="1720787" y="389271"/>
            <a:ext cx="1126690" cy="97157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4B56F1-EDE3-4FF9-8A41-AF1CC72E34C5}"/>
              </a:ext>
            </a:extLst>
          </p:cNvPr>
          <p:cNvGrpSpPr/>
          <p:nvPr/>
        </p:nvGrpSpPr>
        <p:grpSpPr>
          <a:xfrm>
            <a:off x="349912" y="389271"/>
            <a:ext cx="1463210" cy="558195"/>
            <a:chOff x="8521448" y="2059364"/>
            <a:chExt cx="1463210" cy="55819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DB6F806-500F-4963-AFF4-F0E1638A4B29}"/>
                </a:ext>
              </a:extLst>
            </p:cNvPr>
            <p:cNvSpPr/>
            <p:nvPr/>
          </p:nvSpPr>
          <p:spPr>
            <a:xfrm>
              <a:off x="8521449" y="2059364"/>
              <a:ext cx="1463209" cy="553999"/>
            </a:xfrm>
            <a:custGeom>
              <a:avLst/>
              <a:gdLst>
                <a:gd name="connsiteX0" fmla="*/ 0 w 1463209"/>
                <a:gd name="connsiteY0" fmla="*/ 92335 h 553999"/>
                <a:gd name="connsiteX1" fmla="*/ 92335 w 1463209"/>
                <a:gd name="connsiteY1" fmla="*/ 0 h 553999"/>
                <a:gd name="connsiteX2" fmla="*/ 757175 w 1463209"/>
                <a:gd name="connsiteY2" fmla="*/ 0 h 553999"/>
                <a:gd name="connsiteX3" fmla="*/ 1370874 w 1463209"/>
                <a:gd name="connsiteY3" fmla="*/ 0 h 553999"/>
                <a:gd name="connsiteX4" fmla="*/ 1463209 w 1463209"/>
                <a:gd name="connsiteY4" fmla="*/ 92335 h 553999"/>
                <a:gd name="connsiteX5" fmla="*/ 1463209 w 1463209"/>
                <a:gd name="connsiteY5" fmla="*/ 461664 h 553999"/>
                <a:gd name="connsiteX6" fmla="*/ 1370874 w 1463209"/>
                <a:gd name="connsiteY6" fmla="*/ 553999 h 553999"/>
                <a:gd name="connsiteX7" fmla="*/ 706034 w 1463209"/>
                <a:gd name="connsiteY7" fmla="*/ 553999 h 553999"/>
                <a:gd name="connsiteX8" fmla="*/ 92335 w 1463209"/>
                <a:gd name="connsiteY8" fmla="*/ 553999 h 553999"/>
                <a:gd name="connsiteX9" fmla="*/ 0 w 1463209"/>
                <a:gd name="connsiteY9" fmla="*/ 461664 h 553999"/>
                <a:gd name="connsiteX10" fmla="*/ 0 w 1463209"/>
                <a:gd name="connsiteY10" fmla="*/ 92335 h 55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3209" h="553999" fill="none" extrusionOk="0">
                  <a:moveTo>
                    <a:pt x="0" y="92335"/>
                  </a:moveTo>
                  <a:cubicBezTo>
                    <a:pt x="-4735" y="30303"/>
                    <a:pt x="40932" y="1325"/>
                    <a:pt x="92335" y="0"/>
                  </a:cubicBezTo>
                  <a:cubicBezTo>
                    <a:pt x="334317" y="5430"/>
                    <a:pt x="586541" y="5841"/>
                    <a:pt x="757175" y="0"/>
                  </a:cubicBezTo>
                  <a:cubicBezTo>
                    <a:pt x="927809" y="-5841"/>
                    <a:pt x="1143398" y="22009"/>
                    <a:pt x="1370874" y="0"/>
                  </a:cubicBezTo>
                  <a:cubicBezTo>
                    <a:pt x="1423193" y="5472"/>
                    <a:pt x="1467855" y="51703"/>
                    <a:pt x="1463209" y="92335"/>
                  </a:cubicBezTo>
                  <a:cubicBezTo>
                    <a:pt x="1463936" y="229516"/>
                    <a:pt x="1472296" y="382842"/>
                    <a:pt x="1463209" y="461664"/>
                  </a:cubicBezTo>
                  <a:cubicBezTo>
                    <a:pt x="1459892" y="513923"/>
                    <a:pt x="1423540" y="553781"/>
                    <a:pt x="1370874" y="553999"/>
                  </a:cubicBezTo>
                  <a:cubicBezTo>
                    <a:pt x="1155395" y="545402"/>
                    <a:pt x="944717" y="585574"/>
                    <a:pt x="706034" y="553999"/>
                  </a:cubicBezTo>
                  <a:cubicBezTo>
                    <a:pt x="467351" y="522424"/>
                    <a:pt x="313380" y="533442"/>
                    <a:pt x="92335" y="553999"/>
                  </a:cubicBezTo>
                  <a:cubicBezTo>
                    <a:pt x="39671" y="554922"/>
                    <a:pt x="12062" y="508778"/>
                    <a:pt x="0" y="461664"/>
                  </a:cubicBezTo>
                  <a:cubicBezTo>
                    <a:pt x="1166" y="375469"/>
                    <a:pt x="11684" y="242124"/>
                    <a:pt x="0" y="92335"/>
                  </a:cubicBezTo>
                  <a:close/>
                </a:path>
                <a:path w="1463209" h="553999" stroke="0" extrusionOk="0">
                  <a:moveTo>
                    <a:pt x="0" y="92335"/>
                  </a:moveTo>
                  <a:cubicBezTo>
                    <a:pt x="5339" y="36253"/>
                    <a:pt x="51211" y="452"/>
                    <a:pt x="92335" y="0"/>
                  </a:cubicBezTo>
                  <a:cubicBezTo>
                    <a:pt x="276282" y="-12505"/>
                    <a:pt x="443739" y="-9991"/>
                    <a:pt x="757175" y="0"/>
                  </a:cubicBezTo>
                  <a:cubicBezTo>
                    <a:pt x="1070611" y="9991"/>
                    <a:pt x="1232536" y="25019"/>
                    <a:pt x="1370874" y="0"/>
                  </a:cubicBezTo>
                  <a:cubicBezTo>
                    <a:pt x="1430060" y="8261"/>
                    <a:pt x="1464452" y="39079"/>
                    <a:pt x="1463209" y="92335"/>
                  </a:cubicBezTo>
                  <a:cubicBezTo>
                    <a:pt x="1453936" y="243284"/>
                    <a:pt x="1461623" y="339794"/>
                    <a:pt x="1463209" y="461664"/>
                  </a:cubicBezTo>
                  <a:cubicBezTo>
                    <a:pt x="1462617" y="506379"/>
                    <a:pt x="1422541" y="558217"/>
                    <a:pt x="1370874" y="553999"/>
                  </a:cubicBezTo>
                  <a:cubicBezTo>
                    <a:pt x="1133643" y="535727"/>
                    <a:pt x="878992" y="573116"/>
                    <a:pt x="744390" y="553999"/>
                  </a:cubicBezTo>
                  <a:cubicBezTo>
                    <a:pt x="609788" y="534882"/>
                    <a:pt x="400582" y="553348"/>
                    <a:pt x="92335" y="553999"/>
                  </a:cubicBezTo>
                  <a:cubicBezTo>
                    <a:pt x="51204" y="559747"/>
                    <a:pt x="6605" y="510449"/>
                    <a:pt x="0" y="461664"/>
                  </a:cubicBezTo>
                  <a:cubicBezTo>
                    <a:pt x="13712" y="316695"/>
                    <a:pt x="-14002" y="197762"/>
                    <a:pt x="0" y="92335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5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47499837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4EFF79-56C1-4B08-98BE-CE9AA2870A8B}"/>
                </a:ext>
              </a:extLst>
            </p:cNvPr>
            <p:cNvSpPr txBox="1"/>
            <p:nvPr/>
          </p:nvSpPr>
          <p:spPr>
            <a:xfrm>
              <a:off x="8521448" y="2063561"/>
              <a:ext cx="14632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Việc</a:t>
              </a:r>
              <a:r>
                <a:rPr lang="vi-VN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lang="vi-VN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endParaRPr lang="en-US" sz="3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D26554E-5F95-4603-8FAC-16824EBFDAAE}"/>
              </a:ext>
            </a:extLst>
          </p:cNvPr>
          <p:cNvGrpSpPr/>
          <p:nvPr/>
        </p:nvGrpSpPr>
        <p:grpSpPr>
          <a:xfrm>
            <a:off x="254500" y="1309144"/>
            <a:ext cx="2323573" cy="561730"/>
            <a:chOff x="9751144" y="973034"/>
            <a:chExt cx="2336215" cy="56173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33840B0A-8537-409F-93DA-B50793C9E589}"/>
                </a:ext>
              </a:extLst>
            </p:cNvPr>
            <p:cNvSpPr/>
            <p:nvPr/>
          </p:nvSpPr>
          <p:spPr>
            <a:xfrm>
              <a:off x="9751144" y="980765"/>
              <a:ext cx="2259457" cy="553999"/>
            </a:xfrm>
            <a:custGeom>
              <a:avLst/>
              <a:gdLst>
                <a:gd name="connsiteX0" fmla="*/ 0 w 2259457"/>
                <a:gd name="connsiteY0" fmla="*/ 92335 h 553999"/>
                <a:gd name="connsiteX1" fmla="*/ 92335 w 2259457"/>
                <a:gd name="connsiteY1" fmla="*/ 0 h 553999"/>
                <a:gd name="connsiteX2" fmla="*/ 783931 w 2259457"/>
                <a:gd name="connsiteY2" fmla="*/ 0 h 553999"/>
                <a:gd name="connsiteX3" fmla="*/ 1475526 w 2259457"/>
                <a:gd name="connsiteY3" fmla="*/ 0 h 553999"/>
                <a:gd name="connsiteX4" fmla="*/ 2167122 w 2259457"/>
                <a:gd name="connsiteY4" fmla="*/ 0 h 553999"/>
                <a:gd name="connsiteX5" fmla="*/ 2259457 w 2259457"/>
                <a:gd name="connsiteY5" fmla="*/ 92335 h 553999"/>
                <a:gd name="connsiteX6" fmla="*/ 2259457 w 2259457"/>
                <a:gd name="connsiteY6" fmla="*/ 461664 h 553999"/>
                <a:gd name="connsiteX7" fmla="*/ 2167122 w 2259457"/>
                <a:gd name="connsiteY7" fmla="*/ 553999 h 553999"/>
                <a:gd name="connsiteX8" fmla="*/ 1434031 w 2259457"/>
                <a:gd name="connsiteY8" fmla="*/ 553999 h 553999"/>
                <a:gd name="connsiteX9" fmla="*/ 742435 w 2259457"/>
                <a:gd name="connsiteY9" fmla="*/ 553999 h 553999"/>
                <a:gd name="connsiteX10" fmla="*/ 92335 w 2259457"/>
                <a:gd name="connsiteY10" fmla="*/ 553999 h 553999"/>
                <a:gd name="connsiteX11" fmla="*/ 0 w 2259457"/>
                <a:gd name="connsiteY11" fmla="*/ 461664 h 553999"/>
                <a:gd name="connsiteX12" fmla="*/ 0 w 2259457"/>
                <a:gd name="connsiteY12" fmla="*/ 92335 h 55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59457" h="553999" fill="none" extrusionOk="0">
                  <a:moveTo>
                    <a:pt x="0" y="92335"/>
                  </a:moveTo>
                  <a:cubicBezTo>
                    <a:pt x="-2904" y="38863"/>
                    <a:pt x="45435" y="-8667"/>
                    <a:pt x="92335" y="0"/>
                  </a:cubicBezTo>
                  <a:cubicBezTo>
                    <a:pt x="249034" y="18187"/>
                    <a:pt x="621846" y="-1838"/>
                    <a:pt x="783931" y="0"/>
                  </a:cubicBezTo>
                  <a:cubicBezTo>
                    <a:pt x="946016" y="1838"/>
                    <a:pt x="1307159" y="10476"/>
                    <a:pt x="1475526" y="0"/>
                  </a:cubicBezTo>
                  <a:cubicBezTo>
                    <a:pt x="1643894" y="-10476"/>
                    <a:pt x="1941189" y="-28697"/>
                    <a:pt x="2167122" y="0"/>
                  </a:cubicBezTo>
                  <a:cubicBezTo>
                    <a:pt x="2214800" y="1264"/>
                    <a:pt x="2261128" y="41122"/>
                    <a:pt x="2259457" y="92335"/>
                  </a:cubicBezTo>
                  <a:cubicBezTo>
                    <a:pt x="2275894" y="267634"/>
                    <a:pt x="2249987" y="311990"/>
                    <a:pt x="2259457" y="461664"/>
                  </a:cubicBezTo>
                  <a:cubicBezTo>
                    <a:pt x="2266978" y="519667"/>
                    <a:pt x="2215923" y="553348"/>
                    <a:pt x="2167122" y="553999"/>
                  </a:cubicBezTo>
                  <a:cubicBezTo>
                    <a:pt x="2018244" y="529986"/>
                    <a:pt x="1795687" y="579928"/>
                    <a:pt x="1434031" y="553999"/>
                  </a:cubicBezTo>
                  <a:cubicBezTo>
                    <a:pt x="1072375" y="528070"/>
                    <a:pt x="1052193" y="551242"/>
                    <a:pt x="742435" y="553999"/>
                  </a:cubicBezTo>
                  <a:cubicBezTo>
                    <a:pt x="432677" y="556756"/>
                    <a:pt x="357906" y="585407"/>
                    <a:pt x="92335" y="553999"/>
                  </a:cubicBezTo>
                  <a:cubicBezTo>
                    <a:pt x="43423" y="555610"/>
                    <a:pt x="8973" y="504606"/>
                    <a:pt x="0" y="461664"/>
                  </a:cubicBezTo>
                  <a:cubicBezTo>
                    <a:pt x="8749" y="305186"/>
                    <a:pt x="4696" y="224396"/>
                    <a:pt x="0" y="92335"/>
                  </a:cubicBezTo>
                  <a:close/>
                </a:path>
                <a:path w="2259457" h="553999" stroke="0" extrusionOk="0">
                  <a:moveTo>
                    <a:pt x="0" y="92335"/>
                  </a:moveTo>
                  <a:cubicBezTo>
                    <a:pt x="5339" y="36253"/>
                    <a:pt x="51211" y="452"/>
                    <a:pt x="92335" y="0"/>
                  </a:cubicBezTo>
                  <a:cubicBezTo>
                    <a:pt x="421414" y="-22404"/>
                    <a:pt x="576204" y="15272"/>
                    <a:pt x="825426" y="0"/>
                  </a:cubicBezTo>
                  <a:cubicBezTo>
                    <a:pt x="1074648" y="-15272"/>
                    <a:pt x="1357029" y="-4838"/>
                    <a:pt x="1496274" y="0"/>
                  </a:cubicBezTo>
                  <a:cubicBezTo>
                    <a:pt x="1635519" y="4838"/>
                    <a:pt x="1906678" y="-24742"/>
                    <a:pt x="2167122" y="0"/>
                  </a:cubicBezTo>
                  <a:cubicBezTo>
                    <a:pt x="2216568" y="-3180"/>
                    <a:pt x="2263107" y="38469"/>
                    <a:pt x="2259457" y="92335"/>
                  </a:cubicBezTo>
                  <a:cubicBezTo>
                    <a:pt x="2261568" y="215593"/>
                    <a:pt x="2246375" y="311564"/>
                    <a:pt x="2259457" y="461664"/>
                  </a:cubicBezTo>
                  <a:cubicBezTo>
                    <a:pt x="2252152" y="514336"/>
                    <a:pt x="2225773" y="562145"/>
                    <a:pt x="2167122" y="553999"/>
                  </a:cubicBezTo>
                  <a:cubicBezTo>
                    <a:pt x="1971562" y="584177"/>
                    <a:pt x="1732635" y="535970"/>
                    <a:pt x="1434031" y="553999"/>
                  </a:cubicBezTo>
                  <a:cubicBezTo>
                    <a:pt x="1135427" y="572028"/>
                    <a:pt x="1014147" y="563978"/>
                    <a:pt x="763183" y="553999"/>
                  </a:cubicBezTo>
                  <a:cubicBezTo>
                    <a:pt x="512219" y="544020"/>
                    <a:pt x="353527" y="557312"/>
                    <a:pt x="92335" y="553999"/>
                  </a:cubicBezTo>
                  <a:cubicBezTo>
                    <a:pt x="38099" y="557310"/>
                    <a:pt x="2768" y="516909"/>
                    <a:pt x="0" y="461664"/>
                  </a:cubicBezTo>
                  <a:cubicBezTo>
                    <a:pt x="-6577" y="295696"/>
                    <a:pt x="-5265" y="256655"/>
                    <a:pt x="0" y="92335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5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47499837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A3B524D-B450-4911-B60D-045AD113FBE8}"/>
                </a:ext>
              </a:extLst>
            </p:cNvPr>
            <p:cNvSpPr txBox="1"/>
            <p:nvPr/>
          </p:nvSpPr>
          <p:spPr>
            <a:xfrm>
              <a:off x="9827902" y="973034"/>
              <a:ext cx="2259457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</a:t>
              </a:r>
              <a:r>
                <a:rPr lang="en-US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39B9A7-EE06-4D0C-BEA9-FEED4EAACC9B}"/>
              </a:ext>
            </a:extLst>
          </p:cNvPr>
          <p:cNvGrpSpPr/>
          <p:nvPr/>
        </p:nvGrpSpPr>
        <p:grpSpPr>
          <a:xfrm>
            <a:off x="805275" y="2613327"/>
            <a:ext cx="1304332" cy="558195"/>
            <a:chOff x="8521448" y="2059364"/>
            <a:chExt cx="1463210" cy="55819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8CC5DBEF-CDF6-4A5C-9EFD-22A2F6E0B770}"/>
                </a:ext>
              </a:extLst>
            </p:cNvPr>
            <p:cNvSpPr/>
            <p:nvPr/>
          </p:nvSpPr>
          <p:spPr>
            <a:xfrm>
              <a:off x="8521449" y="2059364"/>
              <a:ext cx="1463209" cy="553999"/>
            </a:xfrm>
            <a:custGeom>
              <a:avLst/>
              <a:gdLst>
                <a:gd name="connsiteX0" fmla="*/ 0 w 1463209"/>
                <a:gd name="connsiteY0" fmla="*/ 92335 h 553999"/>
                <a:gd name="connsiteX1" fmla="*/ 92335 w 1463209"/>
                <a:gd name="connsiteY1" fmla="*/ 0 h 553999"/>
                <a:gd name="connsiteX2" fmla="*/ 757175 w 1463209"/>
                <a:gd name="connsiteY2" fmla="*/ 0 h 553999"/>
                <a:gd name="connsiteX3" fmla="*/ 1370874 w 1463209"/>
                <a:gd name="connsiteY3" fmla="*/ 0 h 553999"/>
                <a:gd name="connsiteX4" fmla="*/ 1463209 w 1463209"/>
                <a:gd name="connsiteY4" fmla="*/ 92335 h 553999"/>
                <a:gd name="connsiteX5" fmla="*/ 1463209 w 1463209"/>
                <a:gd name="connsiteY5" fmla="*/ 461664 h 553999"/>
                <a:gd name="connsiteX6" fmla="*/ 1370874 w 1463209"/>
                <a:gd name="connsiteY6" fmla="*/ 553999 h 553999"/>
                <a:gd name="connsiteX7" fmla="*/ 706034 w 1463209"/>
                <a:gd name="connsiteY7" fmla="*/ 553999 h 553999"/>
                <a:gd name="connsiteX8" fmla="*/ 92335 w 1463209"/>
                <a:gd name="connsiteY8" fmla="*/ 553999 h 553999"/>
                <a:gd name="connsiteX9" fmla="*/ 0 w 1463209"/>
                <a:gd name="connsiteY9" fmla="*/ 461664 h 553999"/>
                <a:gd name="connsiteX10" fmla="*/ 0 w 1463209"/>
                <a:gd name="connsiteY10" fmla="*/ 92335 h 55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3209" h="553999" fill="none" extrusionOk="0">
                  <a:moveTo>
                    <a:pt x="0" y="92335"/>
                  </a:moveTo>
                  <a:cubicBezTo>
                    <a:pt x="-4735" y="30303"/>
                    <a:pt x="40932" y="1325"/>
                    <a:pt x="92335" y="0"/>
                  </a:cubicBezTo>
                  <a:cubicBezTo>
                    <a:pt x="334317" y="5430"/>
                    <a:pt x="586541" y="5841"/>
                    <a:pt x="757175" y="0"/>
                  </a:cubicBezTo>
                  <a:cubicBezTo>
                    <a:pt x="927809" y="-5841"/>
                    <a:pt x="1143398" y="22009"/>
                    <a:pt x="1370874" y="0"/>
                  </a:cubicBezTo>
                  <a:cubicBezTo>
                    <a:pt x="1423193" y="5472"/>
                    <a:pt x="1467855" y="51703"/>
                    <a:pt x="1463209" y="92335"/>
                  </a:cubicBezTo>
                  <a:cubicBezTo>
                    <a:pt x="1463936" y="229516"/>
                    <a:pt x="1472296" y="382842"/>
                    <a:pt x="1463209" y="461664"/>
                  </a:cubicBezTo>
                  <a:cubicBezTo>
                    <a:pt x="1459892" y="513923"/>
                    <a:pt x="1423540" y="553781"/>
                    <a:pt x="1370874" y="553999"/>
                  </a:cubicBezTo>
                  <a:cubicBezTo>
                    <a:pt x="1155395" y="545402"/>
                    <a:pt x="944717" y="585574"/>
                    <a:pt x="706034" y="553999"/>
                  </a:cubicBezTo>
                  <a:cubicBezTo>
                    <a:pt x="467351" y="522424"/>
                    <a:pt x="313380" y="533442"/>
                    <a:pt x="92335" y="553999"/>
                  </a:cubicBezTo>
                  <a:cubicBezTo>
                    <a:pt x="39671" y="554922"/>
                    <a:pt x="12062" y="508778"/>
                    <a:pt x="0" y="461664"/>
                  </a:cubicBezTo>
                  <a:cubicBezTo>
                    <a:pt x="1166" y="375469"/>
                    <a:pt x="11684" y="242124"/>
                    <a:pt x="0" y="92335"/>
                  </a:cubicBezTo>
                  <a:close/>
                </a:path>
                <a:path w="1463209" h="553999" stroke="0" extrusionOk="0">
                  <a:moveTo>
                    <a:pt x="0" y="92335"/>
                  </a:moveTo>
                  <a:cubicBezTo>
                    <a:pt x="5339" y="36253"/>
                    <a:pt x="51211" y="452"/>
                    <a:pt x="92335" y="0"/>
                  </a:cubicBezTo>
                  <a:cubicBezTo>
                    <a:pt x="276282" y="-12505"/>
                    <a:pt x="443739" y="-9991"/>
                    <a:pt x="757175" y="0"/>
                  </a:cubicBezTo>
                  <a:cubicBezTo>
                    <a:pt x="1070611" y="9991"/>
                    <a:pt x="1232536" y="25019"/>
                    <a:pt x="1370874" y="0"/>
                  </a:cubicBezTo>
                  <a:cubicBezTo>
                    <a:pt x="1430060" y="8261"/>
                    <a:pt x="1464452" y="39079"/>
                    <a:pt x="1463209" y="92335"/>
                  </a:cubicBezTo>
                  <a:cubicBezTo>
                    <a:pt x="1453936" y="243284"/>
                    <a:pt x="1461623" y="339794"/>
                    <a:pt x="1463209" y="461664"/>
                  </a:cubicBezTo>
                  <a:cubicBezTo>
                    <a:pt x="1462617" y="506379"/>
                    <a:pt x="1422541" y="558217"/>
                    <a:pt x="1370874" y="553999"/>
                  </a:cubicBezTo>
                  <a:cubicBezTo>
                    <a:pt x="1133643" y="535727"/>
                    <a:pt x="878992" y="573116"/>
                    <a:pt x="744390" y="553999"/>
                  </a:cubicBezTo>
                  <a:cubicBezTo>
                    <a:pt x="609788" y="534882"/>
                    <a:pt x="400582" y="553348"/>
                    <a:pt x="92335" y="553999"/>
                  </a:cubicBezTo>
                  <a:cubicBezTo>
                    <a:pt x="51204" y="559747"/>
                    <a:pt x="6605" y="510449"/>
                    <a:pt x="0" y="461664"/>
                  </a:cubicBezTo>
                  <a:cubicBezTo>
                    <a:pt x="13712" y="316695"/>
                    <a:pt x="-14002" y="197762"/>
                    <a:pt x="0" y="92335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5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47499837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9C29029-C8DA-470F-A4D3-74CBCD977ED3}"/>
                </a:ext>
              </a:extLst>
            </p:cNvPr>
            <p:cNvSpPr txBox="1"/>
            <p:nvPr/>
          </p:nvSpPr>
          <p:spPr>
            <a:xfrm>
              <a:off x="8521448" y="2063561"/>
              <a:ext cx="146320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Ở </a:t>
              </a:r>
              <a:r>
                <a:rPr lang="en-US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đâu</a:t>
              </a:r>
              <a:r>
                <a:rPr lang="vi-VN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endParaRPr lang="en-US" sz="3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D552DDF-54AE-4E9A-A58A-9088599FC059}"/>
              </a:ext>
            </a:extLst>
          </p:cNvPr>
          <p:cNvGrpSpPr/>
          <p:nvPr/>
        </p:nvGrpSpPr>
        <p:grpSpPr>
          <a:xfrm>
            <a:off x="9907000" y="720448"/>
            <a:ext cx="1930869" cy="1016216"/>
            <a:chOff x="8182297" y="3216688"/>
            <a:chExt cx="1930869" cy="101621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2726E39F-95F2-45C9-8E02-6E3A3CD1C719}"/>
                </a:ext>
              </a:extLst>
            </p:cNvPr>
            <p:cNvSpPr/>
            <p:nvPr/>
          </p:nvSpPr>
          <p:spPr>
            <a:xfrm>
              <a:off x="8189429" y="3216688"/>
              <a:ext cx="1923737" cy="1015663"/>
            </a:xfrm>
            <a:custGeom>
              <a:avLst/>
              <a:gdLst>
                <a:gd name="connsiteX0" fmla="*/ 0 w 1923737"/>
                <a:gd name="connsiteY0" fmla="*/ 169281 h 1015663"/>
                <a:gd name="connsiteX1" fmla="*/ 169281 w 1923737"/>
                <a:gd name="connsiteY1" fmla="*/ 0 h 1015663"/>
                <a:gd name="connsiteX2" fmla="*/ 697673 w 1923737"/>
                <a:gd name="connsiteY2" fmla="*/ 0 h 1015663"/>
                <a:gd name="connsiteX3" fmla="*/ 1226064 w 1923737"/>
                <a:gd name="connsiteY3" fmla="*/ 0 h 1015663"/>
                <a:gd name="connsiteX4" fmla="*/ 1754456 w 1923737"/>
                <a:gd name="connsiteY4" fmla="*/ 0 h 1015663"/>
                <a:gd name="connsiteX5" fmla="*/ 1923737 w 1923737"/>
                <a:gd name="connsiteY5" fmla="*/ 169281 h 1015663"/>
                <a:gd name="connsiteX6" fmla="*/ 1923737 w 1923737"/>
                <a:gd name="connsiteY6" fmla="*/ 846382 h 1015663"/>
                <a:gd name="connsiteX7" fmla="*/ 1754456 w 1923737"/>
                <a:gd name="connsiteY7" fmla="*/ 1015663 h 1015663"/>
                <a:gd name="connsiteX8" fmla="*/ 1194361 w 1923737"/>
                <a:gd name="connsiteY8" fmla="*/ 1015663 h 1015663"/>
                <a:gd name="connsiteX9" fmla="*/ 665969 w 1923737"/>
                <a:gd name="connsiteY9" fmla="*/ 1015663 h 1015663"/>
                <a:gd name="connsiteX10" fmla="*/ 169281 w 1923737"/>
                <a:gd name="connsiteY10" fmla="*/ 1015663 h 1015663"/>
                <a:gd name="connsiteX11" fmla="*/ 0 w 1923737"/>
                <a:gd name="connsiteY11" fmla="*/ 846382 h 1015663"/>
                <a:gd name="connsiteX12" fmla="*/ 0 w 1923737"/>
                <a:gd name="connsiteY12" fmla="*/ 169281 h 101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23737" h="1015663" fill="none" extrusionOk="0">
                  <a:moveTo>
                    <a:pt x="0" y="169281"/>
                  </a:moveTo>
                  <a:cubicBezTo>
                    <a:pt x="-5152" y="71395"/>
                    <a:pt x="85245" y="-20012"/>
                    <a:pt x="169281" y="0"/>
                  </a:cubicBezTo>
                  <a:cubicBezTo>
                    <a:pt x="304299" y="15541"/>
                    <a:pt x="476495" y="-10496"/>
                    <a:pt x="697673" y="0"/>
                  </a:cubicBezTo>
                  <a:cubicBezTo>
                    <a:pt x="918851" y="10496"/>
                    <a:pt x="1057457" y="7481"/>
                    <a:pt x="1226064" y="0"/>
                  </a:cubicBezTo>
                  <a:cubicBezTo>
                    <a:pt x="1394671" y="-7481"/>
                    <a:pt x="1535378" y="15698"/>
                    <a:pt x="1754456" y="0"/>
                  </a:cubicBezTo>
                  <a:cubicBezTo>
                    <a:pt x="1844852" y="1179"/>
                    <a:pt x="1942877" y="73297"/>
                    <a:pt x="1923737" y="169281"/>
                  </a:cubicBezTo>
                  <a:cubicBezTo>
                    <a:pt x="1900201" y="417704"/>
                    <a:pt x="1922002" y="550805"/>
                    <a:pt x="1923737" y="846382"/>
                  </a:cubicBezTo>
                  <a:cubicBezTo>
                    <a:pt x="1926990" y="942904"/>
                    <a:pt x="1839211" y="1013072"/>
                    <a:pt x="1754456" y="1015663"/>
                  </a:cubicBezTo>
                  <a:cubicBezTo>
                    <a:pt x="1571676" y="1004992"/>
                    <a:pt x="1375519" y="993987"/>
                    <a:pt x="1194361" y="1015663"/>
                  </a:cubicBezTo>
                  <a:cubicBezTo>
                    <a:pt x="1013204" y="1037339"/>
                    <a:pt x="892035" y="1031905"/>
                    <a:pt x="665969" y="1015663"/>
                  </a:cubicBezTo>
                  <a:cubicBezTo>
                    <a:pt x="439903" y="999421"/>
                    <a:pt x="336397" y="992330"/>
                    <a:pt x="169281" y="1015663"/>
                  </a:cubicBezTo>
                  <a:cubicBezTo>
                    <a:pt x="79945" y="1018877"/>
                    <a:pt x="5640" y="934811"/>
                    <a:pt x="0" y="846382"/>
                  </a:cubicBezTo>
                  <a:cubicBezTo>
                    <a:pt x="23327" y="548470"/>
                    <a:pt x="-33561" y="391662"/>
                    <a:pt x="0" y="169281"/>
                  </a:cubicBezTo>
                  <a:close/>
                </a:path>
                <a:path w="1923737" h="1015663" stroke="0" extrusionOk="0">
                  <a:moveTo>
                    <a:pt x="0" y="169281"/>
                  </a:moveTo>
                  <a:cubicBezTo>
                    <a:pt x="3135" y="72803"/>
                    <a:pt x="78541" y="126"/>
                    <a:pt x="169281" y="0"/>
                  </a:cubicBezTo>
                  <a:cubicBezTo>
                    <a:pt x="289938" y="-4377"/>
                    <a:pt x="564909" y="-4940"/>
                    <a:pt x="729376" y="0"/>
                  </a:cubicBezTo>
                  <a:cubicBezTo>
                    <a:pt x="893844" y="4940"/>
                    <a:pt x="1017298" y="-24393"/>
                    <a:pt x="1241916" y="0"/>
                  </a:cubicBezTo>
                  <a:cubicBezTo>
                    <a:pt x="1466534" y="24393"/>
                    <a:pt x="1540146" y="-2774"/>
                    <a:pt x="1754456" y="0"/>
                  </a:cubicBezTo>
                  <a:cubicBezTo>
                    <a:pt x="1843717" y="-8685"/>
                    <a:pt x="1931996" y="69293"/>
                    <a:pt x="1923737" y="169281"/>
                  </a:cubicBezTo>
                  <a:cubicBezTo>
                    <a:pt x="1890328" y="489502"/>
                    <a:pt x="1938915" y="613010"/>
                    <a:pt x="1923737" y="846382"/>
                  </a:cubicBezTo>
                  <a:cubicBezTo>
                    <a:pt x="1902238" y="944808"/>
                    <a:pt x="1861044" y="1029598"/>
                    <a:pt x="1754456" y="1015663"/>
                  </a:cubicBezTo>
                  <a:cubicBezTo>
                    <a:pt x="1626593" y="1029957"/>
                    <a:pt x="1335480" y="1029606"/>
                    <a:pt x="1194361" y="1015663"/>
                  </a:cubicBezTo>
                  <a:cubicBezTo>
                    <a:pt x="1053243" y="1001720"/>
                    <a:pt x="799077" y="1004390"/>
                    <a:pt x="681821" y="1015663"/>
                  </a:cubicBezTo>
                  <a:cubicBezTo>
                    <a:pt x="564565" y="1026936"/>
                    <a:pt x="338332" y="1037341"/>
                    <a:pt x="169281" y="1015663"/>
                  </a:cubicBezTo>
                  <a:cubicBezTo>
                    <a:pt x="68946" y="1022657"/>
                    <a:pt x="7745" y="951762"/>
                    <a:pt x="0" y="846382"/>
                  </a:cubicBezTo>
                  <a:cubicBezTo>
                    <a:pt x="-1747" y="685559"/>
                    <a:pt x="30443" y="352274"/>
                    <a:pt x="0" y="169281"/>
                  </a:cubicBez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FF6600"/>
              </a:solidFill>
              <a:extLst>
                <a:ext uri="{C807C97D-BFC1-408E-A445-0C87EB9F89A2}">
                  <ask:lineSketchStyleProps xmlns="" xmlns:ask="http://schemas.microsoft.com/office/drawing/2018/sketchyshapes" sd="347499837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CC3ADC0-2495-4314-ABC7-E6BD44AC0D10}"/>
                </a:ext>
              </a:extLst>
            </p:cNvPr>
            <p:cNvSpPr txBox="1"/>
            <p:nvPr/>
          </p:nvSpPr>
          <p:spPr>
            <a:xfrm>
              <a:off x="8182297" y="3217241"/>
              <a:ext cx="192373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Hoàn</a:t>
              </a:r>
              <a:r>
                <a:rPr lang="vi-VN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vi-VN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xảy</a:t>
              </a:r>
              <a:r>
                <a:rPr lang="vi-VN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ra</a:t>
              </a:r>
              <a:r>
                <a:rPr lang="en-029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lang="en-US" sz="3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F0B399B-CA7B-431C-B123-E84AD4C61848}"/>
              </a:ext>
            </a:extLst>
          </p:cNvPr>
          <p:cNvGrpSpPr/>
          <p:nvPr/>
        </p:nvGrpSpPr>
        <p:grpSpPr>
          <a:xfrm>
            <a:off x="9936886" y="2530888"/>
            <a:ext cx="1978457" cy="1015663"/>
            <a:chOff x="8134709" y="3216688"/>
            <a:chExt cx="1978457" cy="101566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0B2C17A4-4AAD-4A3C-94C8-60D49EA6BFE1}"/>
                </a:ext>
              </a:extLst>
            </p:cNvPr>
            <p:cNvSpPr/>
            <p:nvPr/>
          </p:nvSpPr>
          <p:spPr>
            <a:xfrm>
              <a:off x="8189429" y="3216688"/>
              <a:ext cx="1923737" cy="1015663"/>
            </a:xfrm>
            <a:custGeom>
              <a:avLst/>
              <a:gdLst>
                <a:gd name="connsiteX0" fmla="*/ 0 w 1923737"/>
                <a:gd name="connsiteY0" fmla="*/ 169281 h 1015663"/>
                <a:gd name="connsiteX1" fmla="*/ 169281 w 1923737"/>
                <a:gd name="connsiteY1" fmla="*/ 0 h 1015663"/>
                <a:gd name="connsiteX2" fmla="*/ 697673 w 1923737"/>
                <a:gd name="connsiteY2" fmla="*/ 0 h 1015663"/>
                <a:gd name="connsiteX3" fmla="*/ 1226064 w 1923737"/>
                <a:gd name="connsiteY3" fmla="*/ 0 h 1015663"/>
                <a:gd name="connsiteX4" fmla="*/ 1754456 w 1923737"/>
                <a:gd name="connsiteY4" fmla="*/ 0 h 1015663"/>
                <a:gd name="connsiteX5" fmla="*/ 1923737 w 1923737"/>
                <a:gd name="connsiteY5" fmla="*/ 169281 h 1015663"/>
                <a:gd name="connsiteX6" fmla="*/ 1923737 w 1923737"/>
                <a:gd name="connsiteY6" fmla="*/ 846382 h 1015663"/>
                <a:gd name="connsiteX7" fmla="*/ 1754456 w 1923737"/>
                <a:gd name="connsiteY7" fmla="*/ 1015663 h 1015663"/>
                <a:gd name="connsiteX8" fmla="*/ 1194361 w 1923737"/>
                <a:gd name="connsiteY8" fmla="*/ 1015663 h 1015663"/>
                <a:gd name="connsiteX9" fmla="*/ 665969 w 1923737"/>
                <a:gd name="connsiteY9" fmla="*/ 1015663 h 1015663"/>
                <a:gd name="connsiteX10" fmla="*/ 169281 w 1923737"/>
                <a:gd name="connsiteY10" fmla="*/ 1015663 h 1015663"/>
                <a:gd name="connsiteX11" fmla="*/ 0 w 1923737"/>
                <a:gd name="connsiteY11" fmla="*/ 846382 h 1015663"/>
                <a:gd name="connsiteX12" fmla="*/ 0 w 1923737"/>
                <a:gd name="connsiteY12" fmla="*/ 169281 h 101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23737" h="1015663" fill="none" extrusionOk="0">
                  <a:moveTo>
                    <a:pt x="0" y="169281"/>
                  </a:moveTo>
                  <a:cubicBezTo>
                    <a:pt x="-5152" y="71395"/>
                    <a:pt x="85245" y="-20012"/>
                    <a:pt x="169281" y="0"/>
                  </a:cubicBezTo>
                  <a:cubicBezTo>
                    <a:pt x="304299" y="15541"/>
                    <a:pt x="476495" y="-10496"/>
                    <a:pt x="697673" y="0"/>
                  </a:cubicBezTo>
                  <a:cubicBezTo>
                    <a:pt x="918851" y="10496"/>
                    <a:pt x="1057457" y="7481"/>
                    <a:pt x="1226064" y="0"/>
                  </a:cubicBezTo>
                  <a:cubicBezTo>
                    <a:pt x="1394671" y="-7481"/>
                    <a:pt x="1535378" y="15698"/>
                    <a:pt x="1754456" y="0"/>
                  </a:cubicBezTo>
                  <a:cubicBezTo>
                    <a:pt x="1844852" y="1179"/>
                    <a:pt x="1942877" y="73297"/>
                    <a:pt x="1923737" y="169281"/>
                  </a:cubicBezTo>
                  <a:cubicBezTo>
                    <a:pt x="1900201" y="417704"/>
                    <a:pt x="1922002" y="550805"/>
                    <a:pt x="1923737" y="846382"/>
                  </a:cubicBezTo>
                  <a:cubicBezTo>
                    <a:pt x="1926990" y="942904"/>
                    <a:pt x="1839211" y="1013072"/>
                    <a:pt x="1754456" y="1015663"/>
                  </a:cubicBezTo>
                  <a:cubicBezTo>
                    <a:pt x="1571676" y="1004992"/>
                    <a:pt x="1375519" y="993987"/>
                    <a:pt x="1194361" y="1015663"/>
                  </a:cubicBezTo>
                  <a:cubicBezTo>
                    <a:pt x="1013204" y="1037339"/>
                    <a:pt x="892035" y="1031905"/>
                    <a:pt x="665969" y="1015663"/>
                  </a:cubicBezTo>
                  <a:cubicBezTo>
                    <a:pt x="439903" y="999421"/>
                    <a:pt x="336397" y="992330"/>
                    <a:pt x="169281" y="1015663"/>
                  </a:cubicBezTo>
                  <a:cubicBezTo>
                    <a:pt x="79945" y="1018877"/>
                    <a:pt x="5640" y="934811"/>
                    <a:pt x="0" y="846382"/>
                  </a:cubicBezTo>
                  <a:cubicBezTo>
                    <a:pt x="23327" y="548470"/>
                    <a:pt x="-33561" y="391662"/>
                    <a:pt x="0" y="169281"/>
                  </a:cubicBezTo>
                  <a:close/>
                </a:path>
                <a:path w="1923737" h="1015663" stroke="0" extrusionOk="0">
                  <a:moveTo>
                    <a:pt x="0" y="169281"/>
                  </a:moveTo>
                  <a:cubicBezTo>
                    <a:pt x="3135" y="72803"/>
                    <a:pt x="78541" y="126"/>
                    <a:pt x="169281" y="0"/>
                  </a:cubicBezTo>
                  <a:cubicBezTo>
                    <a:pt x="289938" y="-4377"/>
                    <a:pt x="564909" y="-4940"/>
                    <a:pt x="729376" y="0"/>
                  </a:cubicBezTo>
                  <a:cubicBezTo>
                    <a:pt x="893844" y="4940"/>
                    <a:pt x="1017298" y="-24393"/>
                    <a:pt x="1241916" y="0"/>
                  </a:cubicBezTo>
                  <a:cubicBezTo>
                    <a:pt x="1466534" y="24393"/>
                    <a:pt x="1540146" y="-2774"/>
                    <a:pt x="1754456" y="0"/>
                  </a:cubicBezTo>
                  <a:cubicBezTo>
                    <a:pt x="1843717" y="-8685"/>
                    <a:pt x="1931996" y="69293"/>
                    <a:pt x="1923737" y="169281"/>
                  </a:cubicBezTo>
                  <a:cubicBezTo>
                    <a:pt x="1890328" y="489502"/>
                    <a:pt x="1938915" y="613010"/>
                    <a:pt x="1923737" y="846382"/>
                  </a:cubicBezTo>
                  <a:cubicBezTo>
                    <a:pt x="1902238" y="944808"/>
                    <a:pt x="1861044" y="1029598"/>
                    <a:pt x="1754456" y="1015663"/>
                  </a:cubicBezTo>
                  <a:cubicBezTo>
                    <a:pt x="1626593" y="1029957"/>
                    <a:pt x="1335480" y="1029606"/>
                    <a:pt x="1194361" y="1015663"/>
                  </a:cubicBezTo>
                  <a:cubicBezTo>
                    <a:pt x="1053243" y="1001720"/>
                    <a:pt x="799077" y="1004390"/>
                    <a:pt x="681821" y="1015663"/>
                  </a:cubicBezTo>
                  <a:cubicBezTo>
                    <a:pt x="564565" y="1026936"/>
                    <a:pt x="338332" y="1037341"/>
                    <a:pt x="169281" y="1015663"/>
                  </a:cubicBezTo>
                  <a:cubicBezTo>
                    <a:pt x="68946" y="1022657"/>
                    <a:pt x="7745" y="951762"/>
                    <a:pt x="0" y="846382"/>
                  </a:cubicBezTo>
                  <a:cubicBezTo>
                    <a:pt x="-1747" y="685559"/>
                    <a:pt x="30443" y="352274"/>
                    <a:pt x="0" y="169281"/>
                  </a:cubicBez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FF6600"/>
              </a:solidFill>
              <a:extLst>
                <a:ext uri="{C807C97D-BFC1-408E-A445-0C87EB9F89A2}">
                  <ask:lineSketchStyleProps xmlns="" xmlns:ask="http://schemas.microsoft.com/office/drawing/2018/sketchyshapes" sd="347499837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42C6ED4-F4D4-4FEA-B796-9F2095B1C14E}"/>
                </a:ext>
              </a:extLst>
            </p:cNvPr>
            <p:cNvSpPr txBox="1"/>
            <p:nvPr/>
          </p:nvSpPr>
          <p:spPr>
            <a:xfrm>
              <a:off x="8134709" y="3216688"/>
              <a:ext cx="192373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cụ</a:t>
              </a:r>
              <a:r>
                <a:rPr lang="en-US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thể</a:t>
              </a:r>
              <a:r>
                <a:rPr lang="en-US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EE89D11-01F4-4B33-80B7-58EFA59CF99E}"/>
              </a:ext>
            </a:extLst>
          </p:cNvPr>
          <p:cNvGrpSpPr/>
          <p:nvPr/>
        </p:nvGrpSpPr>
        <p:grpSpPr>
          <a:xfrm>
            <a:off x="9834938" y="4470737"/>
            <a:ext cx="2082124" cy="1015663"/>
            <a:chOff x="8119980" y="3216688"/>
            <a:chExt cx="1941697" cy="101566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9ED56F7-BED9-4FE6-A14B-6680E1A5B3C1}"/>
                </a:ext>
              </a:extLst>
            </p:cNvPr>
            <p:cNvSpPr/>
            <p:nvPr/>
          </p:nvSpPr>
          <p:spPr>
            <a:xfrm>
              <a:off x="8119980" y="3216688"/>
              <a:ext cx="1923737" cy="1015663"/>
            </a:xfrm>
            <a:custGeom>
              <a:avLst/>
              <a:gdLst>
                <a:gd name="connsiteX0" fmla="*/ 0 w 1923737"/>
                <a:gd name="connsiteY0" fmla="*/ 169281 h 1015663"/>
                <a:gd name="connsiteX1" fmla="*/ 169281 w 1923737"/>
                <a:gd name="connsiteY1" fmla="*/ 0 h 1015663"/>
                <a:gd name="connsiteX2" fmla="*/ 697673 w 1923737"/>
                <a:gd name="connsiteY2" fmla="*/ 0 h 1015663"/>
                <a:gd name="connsiteX3" fmla="*/ 1226064 w 1923737"/>
                <a:gd name="connsiteY3" fmla="*/ 0 h 1015663"/>
                <a:gd name="connsiteX4" fmla="*/ 1754456 w 1923737"/>
                <a:gd name="connsiteY4" fmla="*/ 0 h 1015663"/>
                <a:gd name="connsiteX5" fmla="*/ 1923737 w 1923737"/>
                <a:gd name="connsiteY5" fmla="*/ 169281 h 1015663"/>
                <a:gd name="connsiteX6" fmla="*/ 1923737 w 1923737"/>
                <a:gd name="connsiteY6" fmla="*/ 846382 h 1015663"/>
                <a:gd name="connsiteX7" fmla="*/ 1754456 w 1923737"/>
                <a:gd name="connsiteY7" fmla="*/ 1015663 h 1015663"/>
                <a:gd name="connsiteX8" fmla="*/ 1194361 w 1923737"/>
                <a:gd name="connsiteY8" fmla="*/ 1015663 h 1015663"/>
                <a:gd name="connsiteX9" fmla="*/ 665969 w 1923737"/>
                <a:gd name="connsiteY9" fmla="*/ 1015663 h 1015663"/>
                <a:gd name="connsiteX10" fmla="*/ 169281 w 1923737"/>
                <a:gd name="connsiteY10" fmla="*/ 1015663 h 1015663"/>
                <a:gd name="connsiteX11" fmla="*/ 0 w 1923737"/>
                <a:gd name="connsiteY11" fmla="*/ 846382 h 1015663"/>
                <a:gd name="connsiteX12" fmla="*/ 0 w 1923737"/>
                <a:gd name="connsiteY12" fmla="*/ 169281 h 101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23737" h="1015663" fill="none" extrusionOk="0">
                  <a:moveTo>
                    <a:pt x="0" y="169281"/>
                  </a:moveTo>
                  <a:cubicBezTo>
                    <a:pt x="-5152" y="71395"/>
                    <a:pt x="85245" y="-20012"/>
                    <a:pt x="169281" y="0"/>
                  </a:cubicBezTo>
                  <a:cubicBezTo>
                    <a:pt x="304299" y="15541"/>
                    <a:pt x="476495" y="-10496"/>
                    <a:pt x="697673" y="0"/>
                  </a:cubicBezTo>
                  <a:cubicBezTo>
                    <a:pt x="918851" y="10496"/>
                    <a:pt x="1057457" y="7481"/>
                    <a:pt x="1226064" y="0"/>
                  </a:cubicBezTo>
                  <a:cubicBezTo>
                    <a:pt x="1394671" y="-7481"/>
                    <a:pt x="1535378" y="15698"/>
                    <a:pt x="1754456" y="0"/>
                  </a:cubicBezTo>
                  <a:cubicBezTo>
                    <a:pt x="1844852" y="1179"/>
                    <a:pt x="1942877" y="73297"/>
                    <a:pt x="1923737" y="169281"/>
                  </a:cubicBezTo>
                  <a:cubicBezTo>
                    <a:pt x="1900201" y="417704"/>
                    <a:pt x="1922002" y="550805"/>
                    <a:pt x="1923737" y="846382"/>
                  </a:cubicBezTo>
                  <a:cubicBezTo>
                    <a:pt x="1926990" y="942904"/>
                    <a:pt x="1839211" y="1013072"/>
                    <a:pt x="1754456" y="1015663"/>
                  </a:cubicBezTo>
                  <a:cubicBezTo>
                    <a:pt x="1571676" y="1004992"/>
                    <a:pt x="1375519" y="993987"/>
                    <a:pt x="1194361" y="1015663"/>
                  </a:cubicBezTo>
                  <a:cubicBezTo>
                    <a:pt x="1013204" y="1037339"/>
                    <a:pt x="892035" y="1031905"/>
                    <a:pt x="665969" y="1015663"/>
                  </a:cubicBezTo>
                  <a:cubicBezTo>
                    <a:pt x="439903" y="999421"/>
                    <a:pt x="336397" y="992330"/>
                    <a:pt x="169281" y="1015663"/>
                  </a:cubicBezTo>
                  <a:cubicBezTo>
                    <a:pt x="79945" y="1018877"/>
                    <a:pt x="5640" y="934811"/>
                    <a:pt x="0" y="846382"/>
                  </a:cubicBezTo>
                  <a:cubicBezTo>
                    <a:pt x="23327" y="548470"/>
                    <a:pt x="-33561" y="391662"/>
                    <a:pt x="0" y="169281"/>
                  </a:cubicBezTo>
                  <a:close/>
                </a:path>
                <a:path w="1923737" h="1015663" stroke="0" extrusionOk="0">
                  <a:moveTo>
                    <a:pt x="0" y="169281"/>
                  </a:moveTo>
                  <a:cubicBezTo>
                    <a:pt x="3135" y="72803"/>
                    <a:pt x="78541" y="126"/>
                    <a:pt x="169281" y="0"/>
                  </a:cubicBezTo>
                  <a:cubicBezTo>
                    <a:pt x="289938" y="-4377"/>
                    <a:pt x="564909" y="-4940"/>
                    <a:pt x="729376" y="0"/>
                  </a:cubicBezTo>
                  <a:cubicBezTo>
                    <a:pt x="893844" y="4940"/>
                    <a:pt x="1017298" y="-24393"/>
                    <a:pt x="1241916" y="0"/>
                  </a:cubicBezTo>
                  <a:cubicBezTo>
                    <a:pt x="1466534" y="24393"/>
                    <a:pt x="1540146" y="-2774"/>
                    <a:pt x="1754456" y="0"/>
                  </a:cubicBezTo>
                  <a:cubicBezTo>
                    <a:pt x="1843717" y="-8685"/>
                    <a:pt x="1931996" y="69293"/>
                    <a:pt x="1923737" y="169281"/>
                  </a:cubicBezTo>
                  <a:cubicBezTo>
                    <a:pt x="1890328" y="489502"/>
                    <a:pt x="1938915" y="613010"/>
                    <a:pt x="1923737" y="846382"/>
                  </a:cubicBezTo>
                  <a:cubicBezTo>
                    <a:pt x="1902238" y="944808"/>
                    <a:pt x="1861044" y="1029598"/>
                    <a:pt x="1754456" y="1015663"/>
                  </a:cubicBezTo>
                  <a:cubicBezTo>
                    <a:pt x="1626593" y="1029957"/>
                    <a:pt x="1335480" y="1029606"/>
                    <a:pt x="1194361" y="1015663"/>
                  </a:cubicBezTo>
                  <a:cubicBezTo>
                    <a:pt x="1053243" y="1001720"/>
                    <a:pt x="799077" y="1004390"/>
                    <a:pt x="681821" y="1015663"/>
                  </a:cubicBezTo>
                  <a:cubicBezTo>
                    <a:pt x="564565" y="1026936"/>
                    <a:pt x="338332" y="1037341"/>
                    <a:pt x="169281" y="1015663"/>
                  </a:cubicBezTo>
                  <a:cubicBezTo>
                    <a:pt x="68946" y="1022657"/>
                    <a:pt x="7745" y="951762"/>
                    <a:pt x="0" y="846382"/>
                  </a:cubicBezTo>
                  <a:cubicBezTo>
                    <a:pt x="-1747" y="685559"/>
                    <a:pt x="30443" y="352274"/>
                    <a:pt x="0" y="169281"/>
                  </a:cubicBez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FF6600"/>
              </a:solidFill>
              <a:extLst>
                <a:ext uri="{C807C97D-BFC1-408E-A445-0C87EB9F89A2}">
                  <ask:lineSketchStyleProps xmlns="" xmlns:ask="http://schemas.microsoft.com/office/drawing/2018/sketchyshapes" sd="347499837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7C7EB63-BF5F-4602-9625-D351F6B5367A}"/>
                </a:ext>
              </a:extLst>
            </p:cNvPr>
            <p:cNvSpPr txBox="1"/>
            <p:nvPr/>
          </p:nvSpPr>
          <p:spPr>
            <a:xfrm>
              <a:off x="8137940" y="3216688"/>
              <a:ext cx="192373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Kết</a:t>
              </a:r>
              <a:r>
                <a:rPr lang="en-US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</a:t>
              </a:r>
              <a:r>
                <a:rPr lang="en-US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việc</a:t>
              </a:r>
              <a:r>
                <a:rPr lang="en-US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9291FF4-D419-4ABB-89F9-7C8D8DF87C49}"/>
              </a:ext>
            </a:extLst>
          </p:cNvPr>
          <p:cNvCxnSpPr>
            <a:cxnSpLocks/>
          </p:cNvCxnSpPr>
          <p:nvPr/>
        </p:nvCxnSpPr>
        <p:spPr>
          <a:xfrm flipH="1">
            <a:off x="3991627" y="4490206"/>
            <a:ext cx="1038426" cy="1015663"/>
          </a:xfrm>
          <a:prstGeom prst="straightConnector1">
            <a:avLst/>
          </a:prstGeom>
          <a:ln w="28575">
            <a:solidFill>
              <a:srgbClr val="BE0F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5764B23-B942-444E-8603-6E82B3C903A1}"/>
              </a:ext>
            </a:extLst>
          </p:cNvPr>
          <p:cNvGrpSpPr/>
          <p:nvPr/>
        </p:nvGrpSpPr>
        <p:grpSpPr>
          <a:xfrm>
            <a:off x="1013092" y="4950059"/>
            <a:ext cx="2971082" cy="1015663"/>
            <a:chOff x="1451771" y="4742829"/>
            <a:chExt cx="2971082" cy="1015663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80AF260A-2C7F-4EE2-8B1F-A6A7B5752C95}"/>
                </a:ext>
              </a:extLst>
            </p:cNvPr>
            <p:cNvSpPr/>
            <p:nvPr/>
          </p:nvSpPr>
          <p:spPr>
            <a:xfrm>
              <a:off x="1451771" y="4771339"/>
              <a:ext cx="2971082" cy="958645"/>
            </a:xfrm>
            <a:prstGeom prst="roundRect">
              <a:avLst/>
            </a:prstGeom>
            <a:solidFill>
              <a:srgbClr val="FFCCFF"/>
            </a:solidFill>
            <a:ln w="28575">
              <a:solidFill>
                <a:srgbClr val="BE0FAA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59A3F8C-67AD-4B20-8B20-00185C1D199B}"/>
                </a:ext>
              </a:extLst>
            </p:cNvPr>
            <p:cNvSpPr txBox="1"/>
            <p:nvPr/>
          </p:nvSpPr>
          <p:spPr>
            <a:xfrm>
              <a:off x="1464746" y="4742829"/>
              <a:ext cx="295810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000" dirty="0" err="1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000" dirty="0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nghĩ</a:t>
              </a:r>
              <a:r>
                <a:rPr lang="en-US" sz="3000" dirty="0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lang="en-US" sz="3000" dirty="0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3000" dirty="0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việc</a:t>
              </a:r>
              <a:r>
                <a:rPr lang="en-US" sz="3000" dirty="0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000" dirty="0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tốt</a:t>
              </a:r>
              <a:r>
                <a:rPr lang="en-US" sz="3000" dirty="0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000" dirty="0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vi-VN" sz="3000" dirty="0">
                  <a:solidFill>
                    <a:srgbClr val="890696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endParaRPr lang="en-US" sz="3000" dirty="0">
                <a:solidFill>
                  <a:srgbClr val="89069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76E1EEE-8AB4-48F0-B115-1261E69EFCD4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2518530" y="1360848"/>
            <a:ext cx="328947" cy="229161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50067CE9-CC06-4596-A36E-F996925F9641}"/>
              </a:ext>
            </a:extLst>
          </p:cNvPr>
          <p:cNvCxnSpPr>
            <a:cxnSpLocks/>
            <a:stCxn id="28" idx="1"/>
            <a:endCxn id="46" idx="3"/>
          </p:cNvCxnSpPr>
          <p:nvPr/>
        </p:nvCxnSpPr>
        <p:spPr>
          <a:xfrm flipH="1">
            <a:off x="2027298" y="1360848"/>
            <a:ext cx="820179" cy="1252479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611F5C7-ED4B-434B-95C4-5C2FA5477CE3}"/>
              </a:ext>
            </a:extLst>
          </p:cNvPr>
          <p:cNvCxnSpPr>
            <a:cxnSpLocks/>
          </p:cNvCxnSpPr>
          <p:nvPr/>
        </p:nvCxnSpPr>
        <p:spPr>
          <a:xfrm flipH="1" flipV="1">
            <a:off x="5290436" y="1334833"/>
            <a:ext cx="555190" cy="85537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BEC175FA-8404-41EF-B611-B868EFA39AA1}"/>
              </a:ext>
            </a:extLst>
          </p:cNvPr>
          <p:cNvCxnSpPr>
            <a:cxnSpLocks/>
            <a:stCxn id="49" idx="0"/>
          </p:cNvCxnSpPr>
          <p:nvPr/>
        </p:nvCxnSpPr>
        <p:spPr>
          <a:xfrm flipV="1">
            <a:off x="8715680" y="1359527"/>
            <a:ext cx="1034453" cy="944300"/>
          </a:xfrm>
          <a:prstGeom prst="straightConnector1">
            <a:avLst/>
          </a:prstGeom>
          <a:ln w="28575">
            <a:solidFill>
              <a:srgbClr val="FF44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E25DA81B-A523-4F0A-A92D-0417EDE3CD57}"/>
              </a:ext>
            </a:extLst>
          </p:cNvPr>
          <p:cNvGrpSpPr/>
          <p:nvPr/>
        </p:nvGrpSpPr>
        <p:grpSpPr>
          <a:xfrm>
            <a:off x="7662027" y="2303826"/>
            <a:ext cx="2107306" cy="1477329"/>
            <a:chOff x="7975087" y="2301997"/>
            <a:chExt cx="2107306" cy="1477329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FFC9C6A2-DF12-45F9-B47A-72BC8BAEAA1B}"/>
                </a:ext>
              </a:extLst>
            </p:cNvPr>
            <p:cNvSpPr/>
            <p:nvPr/>
          </p:nvSpPr>
          <p:spPr>
            <a:xfrm>
              <a:off x="8020716" y="2301997"/>
              <a:ext cx="2061677" cy="1477329"/>
            </a:xfrm>
            <a:prstGeom prst="roundRect">
              <a:avLst/>
            </a:prstGeom>
            <a:solidFill>
              <a:srgbClr val="FFFFCC"/>
            </a:solidFill>
            <a:ln w="28575">
              <a:solidFill>
                <a:srgbClr val="FF66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3F228A0-7065-4558-B191-0465353DA53A}"/>
                </a:ext>
              </a:extLst>
            </p:cNvPr>
            <p:cNvSpPr txBox="1"/>
            <p:nvPr/>
          </p:nvSpPr>
          <p:spPr>
            <a:xfrm>
              <a:off x="7975087" y="2301998"/>
              <a:ext cx="2107306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000" dirty="0" err="1">
                  <a:solidFill>
                    <a:srgbClr val="FF440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vi-VN" sz="3000" dirty="0">
                  <a:solidFill>
                    <a:srgbClr val="FF440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000" dirty="0" err="1">
                  <a:solidFill>
                    <a:srgbClr val="FF440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thực</a:t>
              </a:r>
              <a:r>
                <a:rPr lang="vi-VN" sz="3000" dirty="0">
                  <a:solidFill>
                    <a:srgbClr val="FF440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000" dirty="0" err="1">
                  <a:solidFill>
                    <a:srgbClr val="FF440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hiện</a:t>
              </a:r>
              <a:r>
                <a:rPr lang="vi-VN" sz="3000" dirty="0">
                  <a:solidFill>
                    <a:srgbClr val="FF440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000" dirty="0" err="1">
                  <a:solidFill>
                    <a:srgbClr val="FF440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việc</a:t>
              </a:r>
              <a:r>
                <a:rPr lang="vi-VN" sz="3000" dirty="0">
                  <a:solidFill>
                    <a:srgbClr val="FF440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000" dirty="0" err="1">
                  <a:solidFill>
                    <a:srgbClr val="FF440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vi-VN" sz="3000" dirty="0">
                  <a:solidFill>
                    <a:srgbClr val="FF440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000" dirty="0" err="1">
                  <a:solidFill>
                    <a:srgbClr val="FF440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vi-VN" sz="3000" dirty="0">
                  <a:solidFill>
                    <a:srgbClr val="FF440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000" dirty="0" err="1">
                  <a:solidFill>
                    <a:srgbClr val="FF440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vi-VN" sz="3000" dirty="0">
                  <a:solidFill>
                    <a:srgbClr val="FF440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endParaRPr lang="en-US" sz="3000" dirty="0">
                <a:solidFill>
                  <a:srgbClr val="FF440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FE47EF6-F117-4DF3-8EA7-1A40343AB7BD}"/>
              </a:ext>
            </a:extLst>
          </p:cNvPr>
          <p:cNvCxnSpPr>
            <a:cxnSpLocks/>
          </p:cNvCxnSpPr>
          <p:nvPr/>
        </p:nvCxnSpPr>
        <p:spPr>
          <a:xfrm flipV="1">
            <a:off x="7359445" y="3038720"/>
            <a:ext cx="316461" cy="5877"/>
          </a:xfrm>
          <a:prstGeom prst="straightConnector1">
            <a:avLst/>
          </a:prstGeom>
          <a:ln w="28575">
            <a:solidFill>
              <a:srgbClr val="FF44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15979D9-27A0-4C4F-B78E-DED6DBC4AA4D}"/>
              </a:ext>
            </a:extLst>
          </p:cNvPr>
          <p:cNvCxnSpPr>
            <a:cxnSpLocks/>
          </p:cNvCxnSpPr>
          <p:nvPr/>
        </p:nvCxnSpPr>
        <p:spPr>
          <a:xfrm>
            <a:off x="9768032" y="3038164"/>
            <a:ext cx="279262" cy="555"/>
          </a:xfrm>
          <a:prstGeom prst="straightConnector1">
            <a:avLst/>
          </a:prstGeom>
          <a:ln w="28575">
            <a:solidFill>
              <a:srgbClr val="FF44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626BA07-F050-4EA8-93A0-30C1AA87800C}"/>
              </a:ext>
            </a:extLst>
          </p:cNvPr>
          <p:cNvCxnSpPr>
            <a:cxnSpLocks/>
          </p:cNvCxnSpPr>
          <p:nvPr/>
        </p:nvCxnSpPr>
        <p:spPr>
          <a:xfrm>
            <a:off x="8795088" y="3793923"/>
            <a:ext cx="1075986" cy="1156136"/>
          </a:xfrm>
          <a:prstGeom prst="straightConnector1">
            <a:avLst/>
          </a:prstGeom>
          <a:ln w="28575">
            <a:solidFill>
              <a:srgbClr val="FF44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24">
            <a:extLst>
              <a:ext uri="{FF2B5EF4-FFF2-40B4-BE49-F238E27FC236}">
                <a16:creationId xmlns:a16="http://schemas.microsoft.com/office/drawing/2014/main" id="{DF7D0558-1461-4280-B7CD-56A7BD3A71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346" y="4572000"/>
            <a:ext cx="205997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ếng-bong-bó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iếng-bong-bó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5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0034011-0CEF-4897-92A9-080120834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0" y="-2666668"/>
            <a:ext cx="6858661" cy="121920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B7A0C2-BE62-4793-B658-0CB553DF1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27" y="3240682"/>
            <a:ext cx="3071288" cy="399599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AA759164-B24D-4A1F-ACFA-8C995041497E}"/>
              </a:ext>
            </a:extLst>
          </p:cNvPr>
          <p:cNvGrpSpPr/>
          <p:nvPr/>
        </p:nvGrpSpPr>
        <p:grpSpPr>
          <a:xfrm rot="10800000" flipH="1">
            <a:off x="9996356" y="-2"/>
            <a:ext cx="2233744" cy="3149787"/>
            <a:chOff x="10000559" y="3703464"/>
            <a:chExt cx="2233744" cy="3149787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9E96EBA-1C3C-4E70-BD32-237709675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F78F924-EF94-46D4-8E16-5EEF7FB0B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E683B5B-0874-4CEC-8533-465501D6F71C}"/>
              </a:ext>
            </a:extLst>
          </p:cNvPr>
          <p:cNvSpPr txBox="1"/>
          <p:nvPr/>
        </p:nvSpPr>
        <p:spPr>
          <a:xfrm>
            <a:off x="3589301" y="2498309"/>
            <a:ext cx="599867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 smtClean="0">
                <a:solidFill>
                  <a:srgbClr val="D47BE8"/>
                </a:solidFill>
                <a:latin typeface="SVN-Cookies" panose="02040603050506020204" pitchFamily="18" charset="0"/>
              </a:rPr>
              <a:t>Thư</a:t>
            </a:r>
            <a:r>
              <a:rPr lang="en-US" sz="11500" b="1" dirty="0" smtClean="0">
                <a:solidFill>
                  <a:srgbClr val="D47BE8"/>
                </a:solidFill>
                <a:latin typeface="SVN-Cookies" panose="02040603050506020204" pitchFamily="18" charset="0"/>
              </a:rPr>
              <a:t> </a:t>
            </a:r>
            <a:r>
              <a:rPr lang="en-US" sz="11500" b="1" dirty="0" err="1" smtClean="0">
                <a:solidFill>
                  <a:srgbClr val="D47BE8"/>
                </a:solidFill>
                <a:latin typeface="SVN-Cookies" panose="02040603050506020204" pitchFamily="18" charset="0"/>
              </a:rPr>
              <a:t>giãn</a:t>
            </a:r>
            <a:endParaRPr lang="en-US" sz="11500" b="1" dirty="0">
              <a:solidFill>
                <a:srgbClr val="D47BE8"/>
              </a:solidFill>
              <a:latin typeface="SVN-Cookies" panose="02040603050506020204" pitchFamily="18" charset="0"/>
            </a:endParaRPr>
          </a:p>
        </p:txBody>
      </p:sp>
      <p:pic>
        <p:nvPicPr>
          <p:cNvPr id="10" name="Picture 2" descr="F:\ibaotu_19484320.png">
            <a:extLst>
              <a:ext uri="{FF2B5EF4-FFF2-40B4-BE49-F238E27FC236}">
                <a16:creationId xmlns:a16="http://schemas.microsoft.com/office/drawing/2014/main" id="{898DE313-41CE-4D1D-A63D-5D55D12B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-81470" y="3664393"/>
            <a:ext cx="3383280" cy="3383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90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0034011-0CEF-4897-92A9-080120834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2" y="-2666670"/>
            <a:ext cx="6858661" cy="121920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B7A0C2-BE62-4793-B658-0CB553DF1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27" y="3240682"/>
            <a:ext cx="3071288" cy="399599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AA759164-B24D-4A1F-ACFA-8C995041497E}"/>
              </a:ext>
            </a:extLst>
          </p:cNvPr>
          <p:cNvGrpSpPr/>
          <p:nvPr/>
        </p:nvGrpSpPr>
        <p:grpSpPr>
          <a:xfrm rot="10800000" flipH="1">
            <a:off x="9996356" y="-2"/>
            <a:ext cx="2233744" cy="3149787"/>
            <a:chOff x="10000559" y="3703464"/>
            <a:chExt cx="2233744" cy="3149787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9E96EBA-1C3C-4E70-BD32-237709675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F78F924-EF94-46D4-8E16-5EEF7FB0B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DDA8D5-2C51-4012-BDFF-16BCD1E2AC07}"/>
              </a:ext>
            </a:extLst>
          </p:cNvPr>
          <p:cNvGrpSpPr/>
          <p:nvPr/>
        </p:nvGrpSpPr>
        <p:grpSpPr>
          <a:xfrm>
            <a:off x="1592096" y="1665727"/>
            <a:ext cx="8716826" cy="4262913"/>
            <a:chOff x="4741365" y="2093827"/>
            <a:chExt cx="4574151" cy="54014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683B5B-0874-4CEC-8533-465501D6F71C}"/>
                </a:ext>
              </a:extLst>
            </p:cNvPr>
            <p:cNvSpPr txBox="1"/>
            <p:nvPr/>
          </p:nvSpPr>
          <p:spPr>
            <a:xfrm>
              <a:off x="4741365" y="2093827"/>
              <a:ext cx="4574151" cy="5401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D47BE8"/>
                  </a:solidFill>
                  <a:latin typeface="SVN-Cookies" panose="02040603050506020204" pitchFamily="18" charset="0"/>
                </a:rPr>
                <a:t>NHÀ VĂN NHÍ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523B04-F0E1-4114-A03C-B72A0ACBD5EF}"/>
                </a:ext>
              </a:extLst>
            </p:cNvPr>
            <p:cNvSpPr txBox="1"/>
            <p:nvPr/>
          </p:nvSpPr>
          <p:spPr>
            <a:xfrm>
              <a:off x="4794211" y="2134122"/>
              <a:ext cx="4297941" cy="460175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wrap="square" rtlCol="0">
              <a:spAutoFit/>
            </a:bodyPr>
            <a:lstStyle/>
            <a:p>
              <a:r>
                <a:rPr lang="en-US" sz="115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Cookies" panose="02040603050506020204" pitchFamily="18" charset="0"/>
                </a:rPr>
                <a:t>NHÀ VĂN </a:t>
              </a:r>
              <a:r>
                <a:rPr lang="en-US" sz="115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Cookies" panose="02040603050506020204" pitchFamily="18" charset="0"/>
                </a:rPr>
                <a:t>    NHÍ</a:t>
              </a:r>
              <a:endParaRPr 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Cookies" panose="02040603050506020204" pitchFamily="18" charset="0"/>
              </a:endParaRPr>
            </a:p>
          </p:txBody>
        </p:sp>
      </p:grpSp>
      <p:pic>
        <p:nvPicPr>
          <p:cNvPr id="10" name="Picture 2" descr="F:\ibaotu_19484320.png">
            <a:extLst>
              <a:ext uri="{FF2B5EF4-FFF2-40B4-BE49-F238E27FC236}">
                <a16:creationId xmlns:a16="http://schemas.microsoft.com/office/drawing/2014/main" id="{898DE313-41CE-4D1D-A63D-5D55D12B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197269" y="3797184"/>
            <a:ext cx="3383280" cy="3383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560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DC8747-FC87-4113-B7FC-813AA1101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69" y="-2656868"/>
            <a:ext cx="6858661" cy="1219200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DECDD77-15C0-4C0F-8EAD-FD97F8A678B2}"/>
              </a:ext>
            </a:extLst>
          </p:cNvPr>
          <p:cNvGrpSpPr/>
          <p:nvPr/>
        </p:nvGrpSpPr>
        <p:grpSpPr>
          <a:xfrm>
            <a:off x="368449" y="388912"/>
            <a:ext cx="12039354" cy="830997"/>
            <a:chOff x="938562" y="40836"/>
            <a:chExt cx="11089240" cy="83099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32906CA-DF14-4730-921A-E9DF9FC86078}"/>
                </a:ext>
              </a:extLst>
            </p:cNvPr>
            <p:cNvSpPr/>
            <p:nvPr/>
          </p:nvSpPr>
          <p:spPr>
            <a:xfrm>
              <a:off x="938562" y="99886"/>
              <a:ext cx="10205687" cy="640080"/>
            </a:xfrm>
            <a:prstGeom prst="roundRect">
              <a:avLst/>
            </a:prstGeom>
            <a:solidFill>
              <a:srgbClr val="FFDEDE"/>
            </a:solidFill>
            <a:ln>
              <a:solidFill>
                <a:srgbClr val="FF01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64D0D14-A145-47A0-9E17-8CBDB91D2355}"/>
                </a:ext>
              </a:extLst>
            </p:cNvPr>
            <p:cNvSpPr/>
            <p:nvPr/>
          </p:nvSpPr>
          <p:spPr>
            <a:xfrm>
              <a:off x="938562" y="40836"/>
              <a:ext cx="110892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r>
                <a:rPr lang="en-US" sz="4800" b="1" dirty="0" smtClean="0">
                  <a:solidFill>
                    <a:srgbClr val="F4065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6b</a:t>
              </a:r>
              <a:r>
                <a:rPr lang="en-US" sz="4800" b="1" dirty="0" smtClean="0">
                  <a:solidFill>
                    <a:srgbClr val="F40653"/>
                  </a:solidFill>
                  <a:latin typeface="+mj-lt"/>
                  <a:cs typeface="Calibri" panose="020F0502020204030204" pitchFamily="34" charset="0"/>
                </a:rPr>
                <a:t>.</a:t>
              </a:r>
              <a:r>
                <a:rPr lang="vi-VN" sz="4800" b="1" dirty="0" smtClean="0">
                  <a:solidFill>
                    <a:srgbClr val="F40653"/>
                  </a:solidFill>
                  <a:latin typeface="+mj-lt"/>
                  <a:cs typeface="Calibri" panose="020F0502020204030204" pitchFamily="34" charset="0"/>
                </a:rPr>
                <a:t>Viết </a:t>
              </a:r>
              <a:r>
                <a:rPr lang="vi-VN" sz="4800" b="1" dirty="0">
                  <a:solidFill>
                    <a:srgbClr val="F40653"/>
                  </a:solidFill>
                  <a:latin typeface="+mj-lt"/>
                  <a:cs typeface="Calibri" panose="020F0502020204030204" pitchFamily="34" charset="0"/>
                </a:rPr>
                <a:t>4 – 5 câu về nội dung em vừa nói.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40653"/>
                </a:solidFill>
                <a:effectLst/>
                <a:uLnTx/>
                <a:uFillTx/>
                <a:latin typeface="+mj-lt"/>
                <a:ea typeface="小美好体" panose="02010601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C8A5D60-E031-4C8B-9A92-8BAD5FE4E4D6}"/>
              </a:ext>
            </a:extLst>
          </p:cNvPr>
          <p:cNvSpPr txBox="1"/>
          <p:nvPr/>
        </p:nvSpPr>
        <p:spPr>
          <a:xfrm>
            <a:off x="1200758" y="1599019"/>
            <a:ext cx="107200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0C50AD-27BC-467C-9E48-DF793D79DE4C}"/>
              </a:ext>
            </a:extLst>
          </p:cNvPr>
          <p:cNvSpPr txBox="1"/>
          <p:nvPr/>
        </p:nvSpPr>
        <p:spPr>
          <a:xfrm>
            <a:off x="982796" y="2973497"/>
            <a:ext cx="112534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4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8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FBC18EE-3204-4566-BB51-36C500145C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7419" r="24695" b="24946"/>
          <a:stretch/>
        </p:blipFill>
        <p:spPr>
          <a:xfrm>
            <a:off x="315748" y="1663700"/>
            <a:ext cx="613806" cy="640080"/>
          </a:xfrm>
          <a:prstGeom prst="rect">
            <a:avLst/>
          </a:prstGeom>
        </p:spPr>
      </p:pic>
      <p:pic>
        <p:nvPicPr>
          <p:cNvPr id="24" name="Picture 2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DB8D857-CBD8-415B-B8D5-F74B44E518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7419" r="24695" b="24946"/>
          <a:stretch/>
        </p:blipFill>
        <p:spPr>
          <a:xfrm>
            <a:off x="316789" y="3119093"/>
            <a:ext cx="61380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1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DC8747-FC87-4113-B7FC-813AA1101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69" y="-2688921"/>
            <a:ext cx="6858661" cy="1219200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DECDD77-15C0-4C0F-8EAD-FD97F8A678B2}"/>
              </a:ext>
            </a:extLst>
          </p:cNvPr>
          <p:cNvGrpSpPr/>
          <p:nvPr/>
        </p:nvGrpSpPr>
        <p:grpSpPr>
          <a:xfrm>
            <a:off x="364922" y="57976"/>
            <a:ext cx="12039354" cy="830997"/>
            <a:chOff x="938562" y="-27395"/>
            <a:chExt cx="11089240" cy="83099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32906CA-DF14-4730-921A-E9DF9FC86078}"/>
                </a:ext>
              </a:extLst>
            </p:cNvPr>
            <p:cNvSpPr/>
            <p:nvPr/>
          </p:nvSpPr>
          <p:spPr>
            <a:xfrm>
              <a:off x="938562" y="99886"/>
              <a:ext cx="10205687" cy="640080"/>
            </a:xfrm>
            <a:prstGeom prst="roundRect">
              <a:avLst/>
            </a:prstGeom>
            <a:solidFill>
              <a:srgbClr val="FFDEDE"/>
            </a:solidFill>
            <a:ln>
              <a:solidFill>
                <a:srgbClr val="FF01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64D0D14-A145-47A0-9E17-8CBDB91D2355}"/>
                </a:ext>
              </a:extLst>
            </p:cNvPr>
            <p:cNvSpPr/>
            <p:nvPr/>
          </p:nvSpPr>
          <p:spPr>
            <a:xfrm>
              <a:off x="938562" y="-27395"/>
              <a:ext cx="110892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r>
                <a:rPr lang="en-US" sz="4800" b="1" dirty="0" smtClean="0">
                  <a:solidFill>
                    <a:srgbClr val="F4065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6b</a:t>
              </a:r>
              <a:r>
                <a:rPr lang="en-US" sz="4800" b="1" dirty="0" smtClean="0">
                  <a:solidFill>
                    <a:srgbClr val="F40653"/>
                  </a:solidFill>
                  <a:latin typeface="+mj-lt"/>
                  <a:cs typeface="Calibri" panose="020F0502020204030204" pitchFamily="34" charset="0"/>
                </a:rPr>
                <a:t>.</a:t>
              </a:r>
              <a:r>
                <a:rPr lang="vi-VN" sz="4800" b="1" dirty="0" smtClean="0">
                  <a:solidFill>
                    <a:srgbClr val="F40653"/>
                  </a:solidFill>
                  <a:latin typeface="+mj-lt"/>
                  <a:cs typeface="Calibri" panose="020F0502020204030204" pitchFamily="34" charset="0"/>
                </a:rPr>
                <a:t>Viết </a:t>
              </a:r>
              <a:r>
                <a:rPr lang="vi-VN" sz="4800" b="1" dirty="0">
                  <a:solidFill>
                    <a:srgbClr val="F40653"/>
                  </a:solidFill>
                  <a:latin typeface="+mj-lt"/>
                  <a:cs typeface="Calibri" panose="020F0502020204030204" pitchFamily="34" charset="0"/>
                </a:rPr>
                <a:t>4 – 5 câu về nội dung em vừa nói.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40653"/>
                </a:solidFill>
                <a:effectLst/>
                <a:uLnTx/>
                <a:uFillTx/>
                <a:latin typeface="+mj-lt"/>
                <a:ea typeface="小美好体" panose="02010601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C8A5D60-E031-4C8B-9A92-8BAD5FE4E4D6}"/>
              </a:ext>
            </a:extLst>
          </p:cNvPr>
          <p:cNvSpPr txBox="1"/>
          <p:nvPr/>
        </p:nvSpPr>
        <p:spPr>
          <a:xfrm>
            <a:off x="938561" y="977652"/>
            <a:ext cx="107200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Bạn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em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đã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làm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việc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tốt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đó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khi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nào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? Ở đâu?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0C50AD-27BC-467C-9E48-DF793D79DE4C}"/>
              </a:ext>
            </a:extLst>
          </p:cNvPr>
          <p:cNvSpPr txBox="1"/>
          <p:nvPr/>
        </p:nvSpPr>
        <p:spPr>
          <a:xfrm>
            <a:off x="938561" y="1726868"/>
            <a:ext cx="112534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Bạn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ấy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đã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thực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hiện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việc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đó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như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thế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nào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364DF8-FCE0-49B0-A345-74814DA6C16B}"/>
              </a:ext>
            </a:extLst>
          </p:cNvPr>
          <p:cNvSpPr txBox="1"/>
          <p:nvPr/>
        </p:nvSpPr>
        <p:spPr>
          <a:xfrm>
            <a:off x="938561" y="2476084"/>
            <a:ext cx="10828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Em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nghĩ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gì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về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việc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làm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tốt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của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bạn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3" name="Picture 2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FBC18EE-3204-4566-BB51-36C500145C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7419" r="24695" b="24946"/>
          <a:stretch/>
        </p:blipFill>
        <p:spPr>
          <a:xfrm>
            <a:off x="236278" y="948661"/>
            <a:ext cx="613806" cy="640080"/>
          </a:xfrm>
          <a:prstGeom prst="rect">
            <a:avLst/>
          </a:prstGeom>
        </p:spPr>
      </p:pic>
      <p:pic>
        <p:nvPicPr>
          <p:cNvPr id="24" name="Picture 2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DB8D857-CBD8-415B-B8D5-F74B44E518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7419" r="24695" b="24946"/>
          <a:stretch/>
        </p:blipFill>
        <p:spPr>
          <a:xfrm>
            <a:off x="230997" y="1699216"/>
            <a:ext cx="613806" cy="640080"/>
          </a:xfrm>
          <a:prstGeom prst="rect">
            <a:avLst/>
          </a:prstGeom>
        </p:spPr>
      </p:pic>
      <p:pic>
        <p:nvPicPr>
          <p:cNvPr id="25" name="Picture 2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16C5B7F-7A5D-4B12-AF8F-EDAE208B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7419" r="24695" b="24946"/>
          <a:stretch/>
        </p:blipFill>
        <p:spPr>
          <a:xfrm>
            <a:off x="230997" y="2449771"/>
            <a:ext cx="613806" cy="640080"/>
          </a:xfrm>
          <a:prstGeom prst="rect">
            <a:avLst/>
          </a:prstGeom>
        </p:spPr>
      </p:pic>
      <p:pic>
        <p:nvPicPr>
          <p:cNvPr id="1028" name="Picture 4" descr="Bài 4: Mùa đông ở vùng cao">
            <a:extLst>
              <a:ext uri="{FF2B5EF4-FFF2-40B4-BE49-F238E27FC236}">
                <a16:creationId xmlns:a16="http://schemas.microsoft.com/office/drawing/2014/main" id="{23D8C243-BE58-43E1-92C6-19AC85446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50"/>
          <a:stretch/>
        </p:blipFill>
        <p:spPr bwMode="auto">
          <a:xfrm>
            <a:off x="0" y="4114800"/>
            <a:ext cx="3517663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Bài 4: Mùa đông ở vùng cao">
            <a:extLst>
              <a:ext uri="{FF2B5EF4-FFF2-40B4-BE49-F238E27FC236}">
                <a16:creationId xmlns:a16="http://schemas.microsoft.com/office/drawing/2014/main" id="{446B2F82-15F7-4457-94D3-7E761BCE5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/>
          <a:stretch/>
        </p:blipFill>
        <p:spPr bwMode="auto">
          <a:xfrm>
            <a:off x="3645140" y="4114800"/>
            <a:ext cx="3517663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0E132D-D9FF-487B-A3B3-9EE853E63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005" y="4221383"/>
            <a:ext cx="4315760" cy="33662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EA7758F-A920-4484-B53B-D2893F039809}"/>
              </a:ext>
            </a:extLst>
          </p:cNvPr>
          <p:cNvGrpSpPr/>
          <p:nvPr/>
        </p:nvGrpSpPr>
        <p:grpSpPr>
          <a:xfrm>
            <a:off x="7875812" y="2872909"/>
            <a:ext cx="4316190" cy="2761319"/>
            <a:chOff x="8041682" y="776491"/>
            <a:chExt cx="3840480" cy="3840480"/>
          </a:xfrm>
        </p:grpSpPr>
        <p:pic>
          <p:nvPicPr>
            <p:cNvPr id="14" name="Picture 13" descr="A picture containing text, accessory&#10;&#10;Description automatically generated">
              <a:extLst>
                <a:ext uri="{FF2B5EF4-FFF2-40B4-BE49-F238E27FC236}">
                  <a16:creationId xmlns:a16="http://schemas.microsoft.com/office/drawing/2014/main" id="{A915FAE7-5A2B-4214-935B-812A7F315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1682" y="776491"/>
              <a:ext cx="3840480" cy="384048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D9D06F-8D1E-4931-8C55-B8A9CC24CEF9}"/>
                </a:ext>
              </a:extLst>
            </p:cNvPr>
            <p:cNvSpPr txBox="1"/>
            <p:nvPr/>
          </p:nvSpPr>
          <p:spPr>
            <a:xfrm rot="21358188">
              <a:off x="8616294" y="1681389"/>
              <a:ext cx="2993922" cy="201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C845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400" b="1" dirty="0">
                  <a:solidFill>
                    <a:srgbClr val="0C845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C845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400" b="1" dirty="0">
                  <a:solidFill>
                    <a:srgbClr val="0C845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vi-VN" sz="4400" b="1" dirty="0">
                  <a:solidFill>
                    <a:srgbClr val="0C845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vi-VN" sz="4400" b="1" dirty="0" smtClean="0">
                  <a:solidFill>
                    <a:srgbClr val="0C845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hiếu</a:t>
              </a:r>
              <a:r>
                <a:rPr lang="en-US" sz="4400" b="1" dirty="0" smtClean="0">
                  <a:solidFill>
                    <a:srgbClr val="0C845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C845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400" b="1" dirty="0">
                  <a:solidFill>
                    <a:srgbClr val="0C845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C845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4400" b="1" dirty="0">
                <a:solidFill>
                  <a:srgbClr val="0C845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0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85004" y="0"/>
            <a:ext cx="6881091" cy="6678550"/>
          </a:xfrm>
        </p:spPr>
      </p:pic>
      <p:pic>
        <p:nvPicPr>
          <p:cNvPr id="14" name="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16596" y="0"/>
            <a:ext cx="6881091" cy="6678550"/>
          </a:xfrm>
          <a:prstGeom prst="rect">
            <a:avLst/>
          </a:prstGeom>
        </p:spPr>
      </p:pic>
      <p:grpSp>
        <p:nvGrpSpPr>
          <p:cNvPr id="15" name="组合 37">
            <a:extLst>
              <a:ext uri="{FF2B5EF4-FFF2-40B4-BE49-F238E27FC236}">
                <a16:creationId xmlns:a16="http://schemas.microsoft.com/office/drawing/2014/main" id="{1242BDF0-55C9-4335-9043-147E653570AF}"/>
              </a:ext>
            </a:extLst>
          </p:cNvPr>
          <p:cNvGrpSpPr/>
          <p:nvPr/>
        </p:nvGrpSpPr>
        <p:grpSpPr>
          <a:xfrm>
            <a:off x="-9793" y="0"/>
            <a:ext cx="12244096" cy="6872512"/>
            <a:chOff x="-9793" y="0"/>
            <a:chExt cx="12244096" cy="6872512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F4E973F6-6D42-4252-A8C5-B9286560B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2" y="1"/>
              <a:ext cx="2745864" cy="2144423"/>
            </a:xfrm>
            <a:prstGeom prst="rect">
              <a:avLst/>
            </a:prstGeom>
          </p:spPr>
        </p:pic>
        <p:pic>
          <p:nvPicPr>
            <p:cNvPr id="17" name="图片 8">
              <a:extLst>
                <a:ext uri="{FF2B5EF4-FFF2-40B4-BE49-F238E27FC236}">
                  <a16:creationId xmlns:a16="http://schemas.microsoft.com/office/drawing/2014/main" id="{687BAE74-30EC-4DEF-8A9C-137A874A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18" name="图片 10">
              <a:extLst>
                <a:ext uri="{FF2B5EF4-FFF2-40B4-BE49-F238E27FC236}">
                  <a16:creationId xmlns:a16="http://schemas.microsoft.com/office/drawing/2014/main" id="{C11618E2-17D4-48CC-A5F5-B413294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D2A7C692-B6A4-4D1E-B3C9-ED656A5A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6896" y="4870517"/>
              <a:ext cx="1898198" cy="1982733"/>
            </a:xfrm>
            <a:prstGeom prst="rect">
              <a:avLst/>
            </a:prstGeom>
          </p:spPr>
        </p:pic>
        <p:pic>
          <p:nvPicPr>
            <p:cNvPr id="20" name="图片 14">
              <a:extLst>
                <a:ext uri="{FF2B5EF4-FFF2-40B4-BE49-F238E27FC236}">
                  <a16:creationId xmlns:a16="http://schemas.microsoft.com/office/drawing/2014/main" id="{6A8E8974-6935-45ED-A94D-B1F400458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21" name="图片 16">
              <a:extLst>
                <a:ext uri="{FF2B5EF4-FFF2-40B4-BE49-F238E27FC236}">
                  <a16:creationId xmlns:a16="http://schemas.microsoft.com/office/drawing/2014/main" id="{343D91AA-4605-444B-B3DF-40E25289F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22" name="图片 18">
              <a:extLst>
                <a:ext uri="{FF2B5EF4-FFF2-40B4-BE49-F238E27FC236}">
                  <a16:creationId xmlns:a16="http://schemas.microsoft.com/office/drawing/2014/main" id="{D51C3B45-9DD2-41E8-8FB0-F3B919BE6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410244" y="2146980"/>
              <a:ext cx="1282728" cy="926221"/>
            </a:xfrm>
            <a:prstGeom prst="rect">
              <a:avLst/>
            </a:prstGeom>
          </p:spPr>
        </p:pic>
        <p:pic>
          <p:nvPicPr>
            <p:cNvPr id="23" name="图片 20">
              <a:extLst>
                <a:ext uri="{FF2B5EF4-FFF2-40B4-BE49-F238E27FC236}">
                  <a16:creationId xmlns:a16="http://schemas.microsoft.com/office/drawing/2014/main" id="{C577B846-2F4B-4CEA-86EA-CC6A6C20F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566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0034011-0CEF-4897-92A9-080120834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0" y="-2666668"/>
            <a:ext cx="6858661" cy="121920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B7A0C2-BE62-4793-B658-0CB553DF1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27" y="3240682"/>
            <a:ext cx="3071288" cy="399599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AA759164-B24D-4A1F-ACFA-8C995041497E}"/>
              </a:ext>
            </a:extLst>
          </p:cNvPr>
          <p:cNvGrpSpPr/>
          <p:nvPr/>
        </p:nvGrpSpPr>
        <p:grpSpPr>
          <a:xfrm rot="10800000" flipH="1">
            <a:off x="9996356" y="-2"/>
            <a:ext cx="2233744" cy="3149787"/>
            <a:chOff x="10000559" y="3703464"/>
            <a:chExt cx="2233744" cy="3149787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9E96EBA-1C3C-4E70-BD32-237709675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F78F924-EF94-46D4-8E16-5EEF7FB0B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E683B5B-0874-4CEC-8533-465501D6F71C}"/>
              </a:ext>
            </a:extLst>
          </p:cNvPr>
          <p:cNvSpPr txBox="1"/>
          <p:nvPr/>
        </p:nvSpPr>
        <p:spPr>
          <a:xfrm>
            <a:off x="1823391" y="2295505"/>
            <a:ext cx="8545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D47BE8"/>
                </a:solidFill>
                <a:latin typeface="SVN-Cookies" panose="02040603050506020204" pitchFamily="18" charset="0"/>
              </a:rPr>
              <a:t>Thời</a:t>
            </a:r>
            <a:r>
              <a:rPr lang="en-US" sz="8000" b="1" dirty="0" smtClean="0">
                <a:solidFill>
                  <a:srgbClr val="D47BE8"/>
                </a:solidFill>
                <a:latin typeface="SVN-Cookies" panose="02040603050506020204" pitchFamily="18" charset="0"/>
              </a:rPr>
              <a:t> </a:t>
            </a:r>
            <a:r>
              <a:rPr lang="vi-VN" sz="8000" b="1" dirty="0" smtClean="0">
                <a:solidFill>
                  <a:srgbClr val="D47BE8"/>
                </a:solidFill>
                <a:latin typeface="SVN-Cookies" panose="02040603050506020204" pitchFamily="18" charset="0"/>
              </a:rPr>
              <a:t>gian: 15 phút</a:t>
            </a:r>
            <a:r>
              <a:rPr lang="en-US" sz="8000" b="1" dirty="0" smtClean="0">
                <a:solidFill>
                  <a:srgbClr val="D47BE8"/>
                </a:solidFill>
                <a:latin typeface="SVN-Cookies" panose="02040603050506020204" pitchFamily="18" charset="0"/>
              </a:rPr>
              <a:t> </a:t>
            </a:r>
            <a:endParaRPr lang="en-US" sz="8000" b="1" dirty="0">
              <a:solidFill>
                <a:srgbClr val="D47BE8"/>
              </a:solidFill>
              <a:latin typeface="SVN-Cookies" panose="02040603050506020204" pitchFamily="18" charset="0"/>
            </a:endParaRPr>
          </a:p>
        </p:txBody>
      </p:sp>
      <p:pic>
        <p:nvPicPr>
          <p:cNvPr id="10" name="Picture 2" descr="F:\ibaotu_19484320.png">
            <a:extLst>
              <a:ext uri="{FF2B5EF4-FFF2-40B4-BE49-F238E27FC236}">
                <a16:creationId xmlns:a16="http://schemas.microsoft.com/office/drawing/2014/main" id="{898DE313-41CE-4D1D-A63D-5D55D12B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-81470" y="3664393"/>
            <a:ext cx="3383280" cy="3383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281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DC8747-FC87-4113-B7FC-813AA1101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0" y="-2666668"/>
            <a:ext cx="6858661" cy="1219200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A812DF1-0F77-42E7-B082-B345923DC3FB}"/>
              </a:ext>
            </a:extLst>
          </p:cNvPr>
          <p:cNvGrpSpPr/>
          <p:nvPr/>
        </p:nvGrpSpPr>
        <p:grpSpPr>
          <a:xfrm rot="1235456">
            <a:off x="8502088" y="1001948"/>
            <a:ext cx="4018775" cy="3396189"/>
            <a:chOff x="9079997" y="1449499"/>
            <a:chExt cx="3704506" cy="24688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7F5A7F3-C4E8-4F00-9B8D-A93C3EEF7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8762" r="49126" b="61862"/>
            <a:stretch/>
          </p:blipFill>
          <p:spPr>
            <a:xfrm flipH="1">
              <a:off x="9079997" y="1449499"/>
              <a:ext cx="3704506" cy="24688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CCF264-082A-4F6F-95AD-4697DF552621}"/>
                </a:ext>
              </a:extLst>
            </p:cNvPr>
            <p:cNvSpPr txBox="1"/>
            <p:nvPr/>
          </p:nvSpPr>
          <p:spPr>
            <a:xfrm rot="280947">
              <a:off x="9397553" y="2122397"/>
              <a:ext cx="2823272" cy="14095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thêm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mới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F11326B9-DF53-4E1A-91B5-FFDFAFDE65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439" y="2473693"/>
            <a:ext cx="6675120" cy="599612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1E0BD4B-26C1-4834-97F9-863B0F54E756}"/>
              </a:ext>
            </a:extLst>
          </p:cNvPr>
          <p:cNvGrpSpPr/>
          <p:nvPr/>
        </p:nvGrpSpPr>
        <p:grpSpPr>
          <a:xfrm>
            <a:off x="4194505" y="916222"/>
            <a:ext cx="4247903" cy="3567640"/>
            <a:chOff x="4672461" y="1214043"/>
            <a:chExt cx="3672992" cy="27432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D20F63B-679B-4813-96EB-451E29580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2" t="63119" r="10533" b="7958"/>
            <a:stretch/>
          </p:blipFill>
          <p:spPr>
            <a:xfrm flipH="1">
              <a:off x="4672461" y="1214043"/>
              <a:ext cx="3672992" cy="27432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74482A-5585-407C-A950-AADBD21B8201}"/>
                </a:ext>
              </a:extLst>
            </p:cNvPr>
            <p:cNvSpPr txBox="1"/>
            <p:nvPr/>
          </p:nvSpPr>
          <p:spPr>
            <a:xfrm flipH="1">
              <a:off x="4979431" y="1736201"/>
              <a:ext cx="3343847" cy="1490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dùng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hay)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B1E3A34-76B1-4F6D-9061-322049951853}"/>
              </a:ext>
            </a:extLst>
          </p:cNvPr>
          <p:cNvSpPr txBox="1"/>
          <p:nvPr/>
        </p:nvSpPr>
        <p:spPr>
          <a:xfrm>
            <a:off x="3322969" y="66643"/>
            <a:ext cx="5931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40653"/>
                </a:solidFill>
                <a:latin typeface="SVN-Cookies" panose="02040603050506020204" pitchFamily="18" charset="0"/>
                <a:ea typeface="White Xmas PERSONAL USE" pitchFamily="50" charset="0"/>
              </a:rPr>
              <a:t>Trao</a:t>
            </a:r>
            <a:r>
              <a:rPr lang="en-US" sz="6000" b="1" dirty="0">
                <a:solidFill>
                  <a:srgbClr val="F40653"/>
                </a:solidFill>
                <a:latin typeface="SVN-Cookies" panose="02040603050506020204" pitchFamily="18" charset="0"/>
                <a:ea typeface="White Xmas PERSONAL USE" pitchFamily="50" charset="0"/>
              </a:rPr>
              <a:t> </a:t>
            </a:r>
            <a:r>
              <a:rPr lang="en-US" sz="6000" b="1" dirty="0" err="1">
                <a:solidFill>
                  <a:srgbClr val="F40653"/>
                </a:solidFill>
                <a:latin typeface="SVN-Cookies" panose="02040603050506020204" pitchFamily="18" charset="0"/>
                <a:ea typeface="White Xmas PERSONAL USE" pitchFamily="50" charset="0"/>
              </a:rPr>
              <a:t>đổi</a:t>
            </a:r>
            <a:r>
              <a:rPr lang="en-US" sz="6000" b="1" dirty="0">
                <a:solidFill>
                  <a:srgbClr val="F40653"/>
                </a:solidFill>
                <a:latin typeface="SVN-Cookies" panose="02040603050506020204" pitchFamily="18" charset="0"/>
                <a:ea typeface="White Xmas PERSONAL USE" pitchFamily="50" charset="0"/>
              </a:rPr>
              <a:t> </a:t>
            </a:r>
            <a:r>
              <a:rPr lang="en-US" sz="6000" b="1" dirty="0" err="1">
                <a:solidFill>
                  <a:srgbClr val="F40653"/>
                </a:solidFill>
                <a:latin typeface="SVN-Cookies" panose="02040603050506020204" pitchFamily="18" charset="0"/>
                <a:ea typeface="White Xmas PERSONAL USE" pitchFamily="50" charset="0"/>
              </a:rPr>
              <a:t>bài</a:t>
            </a:r>
            <a:r>
              <a:rPr lang="en-US" sz="6000" b="1" dirty="0">
                <a:solidFill>
                  <a:srgbClr val="F40653"/>
                </a:solidFill>
                <a:latin typeface="SVN-Cookies" panose="02040603050506020204" pitchFamily="18" charset="0"/>
                <a:ea typeface="White Xmas PERSONAL USE" pitchFamily="50" charset="0"/>
              </a:rPr>
              <a:t> </a:t>
            </a:r>
            <a:r>
              <a:rPr lang="en-US" sz="6000" b="1" dirty="0" err="1">
                <a:solidFill>
                  <a:srgbClr val="F40653"/>
                </a:solidFill>
                <a:latin typeface="SVN-Cookies" panose="02040603050506020204" pitchFamily="18" charset="0"/>
                <a:ea typeface="White Xmas PERSONAL USE" pitchFamily="50" charset="0"/>
              </a:rPr>
              <a:t>viết</a:t>
            </a:r>
            <a:endParaRPr lang="en-US" sz="6000" b="1" dirty="0">
              <a:solidFill>
                <a:srgbClr val="F40653"/>
              </a:solidFill>
              <a:latin typeface="SVN-Cookies" panose="02040603050506020204" pitchFamily="18" charset="0"/>
              <a:ea typeface="White Xmas PERSONAL USE" pitchFamily="50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DB3BA8-D314-4D91-A867-470E2EC1032A}"/>
              </a:ext>
            </a:extLst>
          </p:cNvPr>
          <p:cNvGrpSpPr/>
          <p:nvPr/>
        </p:nvGrpSpPr>
        <p:grpSpPr>
          <a:xfrm rot="10027931" flipV="1">
            <a:off x="-252650" y="1642025"/>
            <a:ext cx="4719227" cy="3007479"/>
            <a:chOff x="1758356" y="1446550"/>
            <a:chExt cx="3550560" cy="265176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4860112-8839-4462-B807-3F75A39EB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49732" r="54479" b="21345"/>
            <a:stretch/>
          </p:blipFill>
          <p:spPr>
            <a:xfrm flipH="1">
              <a:off x="1758356" y="1446550"/>
              <a:ext cx="3550560" cy="265176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4B2DE7D-4632-4ED4-A6C5-FB472B01426B}"/>
                </a:ext>
              </a:extLst>
            </p:cNvPr>
            <p:cNvSpPr txBox="1"/>
            <p:nvPr/>
          </p:nvSpPr>
          <p:spPr>
            <a:xfrm rot="10721">
              <a:off x="2084143" y="1766399"/>
              <a:ext cx="2715141" cy="1709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đủ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4-5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050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C359A933-BC34-41A4-8542-81D8B09A7D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130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8BD03949-EFA3-49CC-8797-AB315D9AB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7102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37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DC8747-FC87-4113-B7FC-813AA1101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0" y="-2666668"/>
            <a:ext cx="6858661" cy="1219200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44B92DE-27D4-44C2-82D8-19551A6FC76E}"/>
              </a:ext>
            </a:extLst>
          </p:cNvPr>
          <p:cNvGrpSpPr/>
          <p:nvPr/>
        </p:nvGrpSpPr>
        <p:grpSpPr>
          <a:xfrm>
            <a:off x="3966784" y="-937261"/>
            <a:ext cx="3829051" cy="3886200"/>
            <a:chOff x="3181349" y="-787919"/>
            <a:chExt cx="5829300" cy="3886200"/>
          </a:xfrm>
        </p:grpSpPr>
        <p:pic>
          <p:nvPicPr>
            <p:cNvPr id="43" name="Picture 4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47FD6F2-EA09-4DCF-A76F-B12A5096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349" y="-787919"/>
              <a:ext cx="5829300" cy="38862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596207-D33B-40D1-BD8E-B891D4E639E6}"/>
                </a:ext>
              </a:extLst>
            </p:cNvPr>
            <p:cNvSpPr txBox="1"/>
            <p:nvPr/>
          </p:nvSpPr>
          <p:spPr>
            <a:xfrm>
              <a:off x="4106858" y="453862"/>
              <a:ext cx="39782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F40653"/>
                  </a:solidFill>
                  <a:latin typeface="SVN-Cookies" panose="02040603050506020204" pitchFamily="18" charset="0"/>
                  <a:ea typeface="White Xmas PERSONAL USE" pitchFamily="50" charset="0"/>
                </a:rPr>
                <a:t>Bài</a:t>
              </a:r>
              <a:r>
                <a:rPr lang="en-US" sz="5400" dirty="0">
                  <a:solidFill>
                    <a:srgbClr val="F40653"/>
                  </a:solidFill>
                  <a:latin typeface="SVN-Cookies" panose="02040603050506020204" pitchFamily="18" charset="0"/>
                  <a:ea typeface="White Xmas PERSONAL USE" pitchFamily="50" charset="0"/>
                </a:rPr>
                <a:t> </a:t>
              </a:r>
              <a:r>
                <a:rPr lang="en-US" sz="5400" dirty="0" err="1" smtClean="0">
                  <a:solidFill>
                    <a:srgbClr val="F40653"/>
                  </a:solidFill>
                  <a:latin typeface="SVN-Cookies" panose="02040603050506020204" pitchFamily="18" charset="0"/>
                  <a:ea typeface="White Xmas PERSONAL USE" pitchFamily="50" charset="0"/>
                </a:rPr>
                <a:t>làm</a:t>
              </a:r>
              <a:endParaRPr lang="en-US" sz="5400" dirty="0">
                <a:solidFill>
                  <a:srgbClr val="F40653"/>
                </a:solidFill>
                <a:latin typeface="SVN-Cookies" panose="02040603050506020204" pitchFamily="18" charset="0"/>
                <a:ea typeface="White Xmas PERSONAL USE" pitchFamily="50" charset="0"/>
              </a:endParaRPr>
            </a:p>
          </p:txBody>
        </p:sp>
      </p:grpSp>
      <p:pic>
        <p:nvPicPr>
          <p:cNvPr id="45" name="图片 4">
            <a:extLst>
              <a:ext uri="{FF2B5EF4-FFF2-40B4-BE49-F238E27FC236}">
                <a16:creationId xmlns:a16="http://schemas.microsoft.com/office/drawing/2014/main" id="{AC89BBF5-7ED1-4D4F-9C49-BE6F5C603E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243132" y="5212080"/>
            <a:ext cx="1948868" cy="1645920"/>
          </a:xfrm>
          <a:prstGeom prst="rect">
            <a:avLst/>
          </a:prstGeom>
        </p:spPr>
      </p:pic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B06AA7D-C9AD-46A2-B871-6BCB76C2F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229" y="0"/>
            <a:ext cx="2103120" cy="2103120"/>
          </a:xfrm>
          <a:prstGeom prst="rect">
            <a:avLst/>
          </a:prstGeom>
        </p:spPr>
      </p:pic>
      <p:grpSp>
        <p:nvGrpSpPr>
          <p:cNvPr id="47" name="组合 6">
            <a:extLst>
              <a:ext uri="{FF2B5EF4-FFF2-40B4-BE49-F238E27FC236}">
                <a16:creationId xmlns:a16="http://schemas.microsoft.com/office/drawing/2014/main" id="{1D3D123E-0EFD-4EA5-9A95-969803639821}"/>
              </a:ext>
            </a:extLst>
          </p:cNvPr>
          <p:cNvGrpSpPr/>
          <p:nvPr/>
        </p:nvGrpSpPr>
        <p:grpSpPr>
          <a:xfrm rot="10800000" flipH="1">
            <a:off x="10283038" y="0"/>
            <a:ext cx="1925912" cy="2518868"/>
            <a:chOff x="10289181" y="4198581"/>
            <a:chExt cx="1925912" cy="2518868"/>
          </a:xfrm>
        </p:grpSpPr>
        <p:pic>
          <p:nvPicPr>
            <p:cNvPr id="48" name="图片 36">
              <a:extLst>
                <a:ext uri="{FF2B5EF4-FFF2-40B4-BE49-F238E27FC236}">
                  <a16:creationId xmlns:a16="http://schemas.microsoft.com/office/drawing/2014/main" id="{41C86643-09CD-41DE-8A1A-415BB1041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9181" y="4705769"/>
              <a:ext cx="1925912" cy="2011680"/>
            </a:xfrm>
            <a:prstGeom prst="rect">
              <a:avLst/>
            </a:prstGeom>
          </p:spPr>
        </p:pic>
        <p:pic>
          <p:nvPicPr>
            <p:cNvPr id="49" name="图片 37">
              <a:extLst>
                <a:ext uri="{FF2B5EF4-FFF2-40B4-BE49-F238E27FC236}">
                  <a16:creationId xmlns:a16="http://schemas.microsoft.com/office/drawing/2014/main" id="{03E1056B-02F3-430E-8A56-56BDC9068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4536" y="4198581"/>
              <a:ext cx="780557" cy="1188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496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21A0D47-4715-4367-A28D-DB879E34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0" y="-2666668"/>
            <a:ext cx="6858661" cy="12192002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1242BDF0-55C9-4335-9043-147E653570AF}"/>
              </a:ext>
            </a:extLst>
          </p:cNvPr>
          <p:cNvGrpSpPr/>
          <p:nvPr/>
        </p:nvGrpSpPr>
        <p:grpSpPr>
          <a:xfrm>
            <a:off x="-9793" y="-19984"/>
            <a:ext cx="12244096" cy="6892496"/>
            <a:chOff x="-9793" y="-19984"/>
            <a:chExt cx="12244096" cy="689249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4E973F6-6D42-4252-A8C5-B9286560B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87BAE74-30EC-4DEF-8A9C-137A874A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11618E2-17D4-48CC-A5F5-B413294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2A7C692-B6A4-4D1E-B3C9-ED656A5A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A8E8974-6935-45ED-A94D-B1F400458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43D91AA-4605-444B-B3DF-40E25289F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51C3B45-9DD2-41E8-8FB0-F3B919BE6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577B846-2F4B-4CEA-86EA-CC6A6C20F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290206B7-C406-4F74-A406-989AF4E466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992" y="5299028"/>
            <a:ext cx="4672013" cy="153887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D94C376-3AEC-4E22-BF91-77BED365E2D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653">
            <a:off x="8990688" y="735497"/>
            <a:ext cx="765175" cy="1161508"/>
          </a:xfrm>
          <a:prstGeom prst="rect">
            <a:avLst/>
          </a:prstGeom>
        </p:spPr>
      </p:pic>
      <p:pic>
        <p:nvPicPr>
          <p:cNvPr id="27" name="流行趣味轻松可爱儿童吉他马林巴琴.mp3">
            <a:hlinkClick r:id="" action="ppaction://media"/>
            <a:extLst>
              <a:ext uri="{FF2B5EF4-FFF2-40B4-BE49-F238E27FC236}">
                <a16:creationId xmlns:a16="http://schemas.microsoft.com/office/drawing/2014/main" id="{F3FD996A-CD8E-489E-B9D7-EF160EF01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89013" y="0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CBCF30-2B88-477A-ABFA-380C8781E456}"/>
              </a:ext>
            </a:extLst>
          </p:cNvPr>
          <p:cNvSpPr txBox="1"/>
          <p:nvPr/>
        </p:nvSpPr>
        <p:spPr>
          <a:xfrm>
            <a:off x="1889187" y="2847753"/>
            <a:ext cx="8378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KHEN THƯỞNG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White Xmas PERSONAL USE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94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"/>
                            </p:stCondLst>
                            <p:childTnLst>
                              <p:par>
                                <p:cTn id="2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4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21A0D47-4715-4367-A28D-DB879E34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0" y="-2666668"/>
            <a:ext cx="6858661" cy="12192002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1242BDF0-55C9-4335-9043-147E653570AF}"/>
              </a:ext>
            </a:extLst>
          </p:cNvPr>
          <p:cNvGrpSpPr/>
          <p:nvPr/>
        </p:nvGrpSpPr>
        <p:grpSpPr>
          <a:xfrm>
            <a:off x="-9793" y="-19984"/>
            <a:ext cx="12244096" cy="6892496"/>
            <a:chOff x="-9793" y="-19984"/>
            <a:chExt cx="12244096" cy="689249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4E973F6-6D42-4252-A8C5-B9286560B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87BAE74-30EC-4DEF-8A9C-137A874A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11618E2-17D4-48CC-A5F5-B413294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2A7C692-B6A4-4D1E-B3C9-ED656A5A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A8E8974-6935-45ED-A94D-B1F400458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43D91AA-4605-444B-B3DF-40E25289F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51C3B45-9DD2-41E8-8FB0-F3B919BE6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577B846-2F4B-4CEA-86EA-CC6A6C20F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290206B7-C406-4F74-A406-989AF4E466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992" y="5299028"/>
            <a:ext cx="4672013" cy="153887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D94C376-3AEC-4E22-BF91-77BED365E2D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653">
            <a:off x="8990688" y="735497"/>
            <a:ext cx="765175" cy="1161508"/>
          </a:xfrm>
          <a:prstGeom prst="rect">
            <a:avLst/>
          </a:prstGeom>
        </p:spPr>
      </p:pic>
      <p:pic>
        <p:nvPicPr>
          <p:cNvPr id="27" name="流行趣味轻松可爱儿童吉他马林巴琴.mp3">
            <a:hlinkClick r:id="" action="ppaction://media"/>
            <a:extLst>
              <a:ext uri="{FF2B5EF4-FFF2-40B4-BE49-F238E27FC236}">
                <a16:creationId xmlns:a16="http://schemas.microsoft.com/office/drawing/2014/main" id="{F3FD996A-CD8E-489E-B9D7-EF160EF01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89013" y="0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CBCF30-2B88-477A-ABFA-380C8781E456}"/>
              </a:ext>
            </a:extLst>
          </p:cNvPr>
          <p:cNvSpPr txBox="1"/>
          <p:nvPr/>
        </p:nvSpPr>
        <p:spPr>
          <a:xfrm>
            <a:off x="1889187" y="1764472"/>
            <a:ext cx="83789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Nội dung của tiết học hôm nay là gì?</a:t>
            </a:r>
            <a:endParaRPr lang="en-US" sz="6000" b="1" dirty="0">
              <a:solidFill>
                <a:srgbClr val="00B0F0"/>
              </a:solidFill>
              <a:latin typeface="Times New Roman" panose="02020603050405020304" pitchFamily="18" charset="0"/>
              <a:ea typeface="White Xmas PERSONAL USE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11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00"/>
                            </p:stCondLst>
                            <p:childTnLst>
                              <p:par>
                                <p:cTn id="2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4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86" y="0"/>
            <a:ext cx="9307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4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42" y="0"/>
            <a:ext cx="7522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5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882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29" y="0"/>
            <a:ext cx="7413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21A0D47-4715-4367-A28D-DB879E34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0" y="-2666668"/>
            <a:ext cx="6858661" cy="12192002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1242BDF0-55C9-4335-9043-147E653570AF}"/>
              </a:ext>
            </a:extLst>
          </p:cNvPr>
          <p:cNvGrpSpPr/>
          <p:nvPr/>
        </p:nvGrpSpPr>
        <p:grpSpPr>
          <a:xfrm>
            <a:off x="-9793" y="-19984"/>
            <a:ext cx="12244096" cy="6892496"/>
            <a:chOff x="-9793" y="-19984"/>
            <a:chExt cx="12244096" cy="689249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4E973F6-6D42-4252-A8C5-B9286560B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87BAE74-30EC-4DEF-8A9C-137A874A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11618E2-17D4-48CC-A5F5-B413294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2A7C692-B6A4-4D1E-B3C9-ED656A5A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A8E8974-6935-45ED-A94D-B1F400458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43D91AA-4605-444B-B3DF-40E25289F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51C3B45-9DD2-41E8-8FB0-F3B919BE6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577B846-2F4B-4CEA-86EA-CC6A6C20F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290206B7-C406-4F74-A406-989AF4E466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992" y="5299028"/>
            <a:ext cx="4672013" cy="153887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D94C376-3AEC-4E22-BF91-77BED365E2D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653">
            <a:off x="8990688" y="735497"/>
            <a:ext cx="765175" cy="11615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6CBCF30-2B88-477A-ABFA-380C8781E456}"/>
              </a:ext>
            </a:extLst>
          </p:cNvPr>
          <p:cNvSpPr txBox="1"/>
          <p:nvPr/>
        </p:nvSpPr>
        <p:spPr>
          <a:xfrm>
            <a:off x="1889187" y="2064336"/>
            <a:ext cx="83789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KÍNH CHÚC QUÝ THẦY CÔ CÙNG CÁC EM HỌC SINH NHIỀU SỨC KHỎE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White Xmas PERSONAL USE" pitchFamily="50" charset="0"/>
              <a:cs typeface="Times New Roman" panose="02020603050405020304" pitchFamily="18" charset="0"/>
            </a:endParaRPr>
          </a:p>
        </p:txBody>
      </p:sp>
      <p:pic>
        <p:nvPicPr>
          <p:cNvPr id="27" name="流行趣味轻松可爱儿童吉他马林巴琴.mp3">
            <a:hlinkClick r:id="" action="ppaction://media"/>
            <a:extLst>
              <a:ext uri="{FF2B5EF4-FFF2-40B4-BE49-F238E27FC236}">
                <a16:creationId xmlns:a16="http://schemas.microsoft.com/office/drawing/2014/main" id="{F3FD996A-CD8E-489E-B9D7-EF160EF01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890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50"/>
                            </p:stCondLst>
                            <p:childTnLst>
                              <p:par>
                                <p:cTn id="2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4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21A0D47-4715-4367-A28D-DB879E349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0" y="-2666668"/>
            <a:ext cx="6858661" cy="12192002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1242BDF0-55C9-4335-9043-147E653570AF}"/>
              </a:ext>
            </a:extLst>
          </p:cNvPr>
          <p:cNvGrpSpPr/>
          <p:nvPr/>
        </p:nvGrpSpPr>
        <p:grpSpPr>
          <a:xfrm>
            <a:off x="-9793" y="-19984"/>
            <a:ext cx="12244096" cy="6892496"/>
            <a:chOff x="-9793" y="-19984"/>
            <a:chExt cx="12244096" cy="689249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4E973F6-6D42-4252-A8C5-B9286560B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87BAE74-30EC-4DEF-8A9C-137A874A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11618E2-17D4-48CC-A5F5-B413294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2A7C692-B6A4-4D1E-B3C9-ED656A5A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A8E8974-6935-45ED-A94D-B1F400458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43D91AA-4605-444B-B3DF-40E25289F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51C3B45-9DD2-41E8-8FB0-F3B919BE6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577B846-2F4B-4CEA-86EA-CC6A6C20F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290206B7-C406-4F74-A406-989AF4E466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992" y="5299028"/>
            <a:ext cx="4672013" cy="153887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D94C376-3AEC-4E22-BF91-77BED365E2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653">
            <a:off x="8990688" y="735497"/>
            <a:ext cx="765175" cy="1161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D1FF39-356D-4433-A597-9E7B348F1ECF}"/>
              </a:ext>
            </a:extLst>
          </p:cNvPr>
          <p:cNvSpPr txBox="1"/>
          <p:nvPr/>
        </p:nvSpPr>
        <p:spPr>
          <a:xfrm>
            <a:off x="2225108" y="214929"/>
            <a:ext cx="9696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00FD9B-F75B-4E73-B6AE-494F2F5F6021}"/>
              </a:ext>
            </a:extLst>
          </p:cNvPr>
          <p:cNvSpPr txBox="1"/>
          <p:nvPr/>
        </p:nvSpPr>
        <p:spPr>
          <a:xfrm>
            <a:off x="4248560" y="861595"/>
            <a:ext cx="3592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Việt</a:t>
            </a:r>
            <a:endParaRPr lang="en-US" sz="4800" b="1" dirty="0">
              <a:latin typeface="Times New Roman" panose="02020603050405020304" pitchFamily="18" charset="0"/>
              <a:ea typeface="White Xmas PERSONAL USE" pitchFamily="50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4C1C82-5F1D-4D8C-B9B7-8A09179591DE}"/>
              </a:ext>
            </a:extLst>
          </p:cNvPr>
          <p:cNvSpPr txBox="1"/>
          <p:nvPr/>
        </p:nvSpPr>
        <p:spPr>
          <a:xfrm>
            <a:off x="3130178" y="2366150"/>
            <a:ext cx="773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4: Mùa đông ở vùng cao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CBCF30-2B88-477A-ABFA-380C8781E456}"/>
              </a:ext>
            </a:extLst>
          </p:cNvPr>
          <p:cNvSpPr txBox="1"/>
          <p:nvPr/>
        </p:nvSpPr>
        <p:spPr>
          <a:xfrm>
            <a:off x="1570831" y="3140085"/>
            <a:ext cx="90503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Tiêt 5: </a:t>
            </a:r>
            <a:r>
              <a:rPr lang="en-US" sz="5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Luyện</a:t>
            </a:r>
            <a:r>
              <a:rPr lang="en-US" sz="5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tập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thuật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việc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được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chứng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kiến</a:t>
            </a:r>
            <a:r>
              <a:rPr lang="en-US" sz="5000" b="1" dirty="0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lang="en-US" sz="5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(</a:t>
            </a:r>
            <a:r>
              <a:rPr lang="en-US" sz="5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Tiếp</a:t>
            </a:r>
            <a:r>
              <a:rPr lang="en-US" sz="5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theo</a:t>
            </a:r>
            <a:r>
              <a:rPr lang="en-US" sz="5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)</a:t>
            </a:r>
            <a:endParaRPr lang="en-US" sz="5000" b="1" dirty="0">
              <a:solidFill>
                <a:srgbClr val="0070C0"/>
              </a:solidFill>
              <a:latin typeface="Times New Roman" panose="02020603050405020304" pitchFamily="18" charset="0"/>
              <a:ea typeface="White Xmas PERSONAL USE" pitchFamily="50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645EE8-5558-4B09-A4A7-CAECFFE2BCC7}"/>
              </a:ext>
            </a:extLst>
          </p:cNvPr>
          <p:cNvSpPr txBox="1"/>
          <p:nvPr/>
        </p:nvSpPr>
        <p:spPr>
          <a:xfrm>
            <a:off x="2842226" y="1630116"/>
            <a:ext cx="7851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4402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FF4402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4402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FF4402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4402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Bốn</a:t>
            </a:r>
            <a:r>
              <a:rPr lang="en-US" sz="4000" b="1" dirty="0">
                <a:solidFill>
                  <a:srgbClr val="FF4402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4402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4402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4402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tươi</a:t>
            </a:r>
            <a:r>
              <a:rPr lang="en-US" sz="4000" b="1" dirty="0">
                <a:solidFill>
                  <a:srgbClr val="FF4402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4402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đẹp</a:t>
            </a:r>
            <a:endParaRPr lang="en-US" sz="4000" b="1" dirty="0">
              <a:solidFill>
                <a:srgbClr val="FF4402"/>
              </a:solidFill>
              <a:latin typeface="Times New Roman" panose="02020603050405020304" pitchFamily="18" charset="0"/>
              <a:ea typeface="White Xmas PERSONAL USE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1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0034011-0CEF-4897-92A9-080120834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69" y="-2641950"/>
            <a:ext cx="6858661" cy="1219200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9B7A0C2-BE62-4793-B658-0CB553DF1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738674"/>
            <a:ext cx="3071288" cy="343949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4F7FE9-E151-49CA-BFC0-B1139AC808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4574151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AA759164-B24D-4A1F-ACFA-8C995041497E}"/>
              </a:ext>
            </a:extLst>
          </p:cNvPr>
          <p:cNvGrpSpPr/>
          <p:nvPr/>
        </p:nvGrpSpPr>
        <p:grpSpPr>
          <a:xfrm rot="10800000" flipH="1">
            <a:off x="9996356" y="-2"/>
            <a:ext cx="2233744" cy="3149787"/>
            <a:chOff x="10000559" y="3703464"/>
            <a:chExt cx="2233744" cy="3149787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9E96EBA-1C3C-4E70-BD32-237709675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F78F924-EF94-46D4-8E16-5EEF7FB0B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DDA8D5-2C51-4012-BDFF-16BCD1E2AC07}"/>
              </a:ext>
            </a:extLst>
          </p:cNvPr>
          <p:cNvGrpSpPr/>
          <p:nvPr/>
        </p:nvGrpSpPr>
        <p:grpSpPr>
          <a:xfrm>
            <a:off x="4386104" y="2313156"/>
            <a:ext cx="6712101" cy="2164418"/>
            <a:chOff x="4741365" y="2093827"/>
            <a:chExt cx="4412210" cy="216441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683B5B-0874-4CEC-8533-465501D6F71C}"/>
                </a:ext>
              </a:extLst>
            </p:cNvPr>
            <p:cNvSpPr txBox="1"/>
            <p:nvPr/>
          </p:nvSpPr>
          <p:spPr>
            <a:xfrm>
              <a:off x="4741365" y="2093827"/>
              <a:ext cx="441221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Cookies" panose="02040603050506020204" pitchFamily="18" charset="0"/>
                </a:rPr>
                <a:t>NHÀ DIỄN GIẢ NHÍ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523B04-F0E1-4114-A03C-B72A0ACBD5EF}"/>
                </a:ext>
              </a:extLst>
            </p:cNvPr>
            <p:cNvSpPr txBox="1"/>
            <p:nvPr/>
          </p:nvSpPr>
          <p:spPr>
            <a:xfrm>
              <a:off x="4794573" y="2134587"/>
              <a:ext cx="435900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Cookies" panose="02040603050506020204" pitchFamily="18" charset="0"/>
                </a:rPr>
                <a:t>NHÀ DIỄN GIẢ </a:t>
              </a:r>
              <a:r>
                <a:rPr lang="en-US" sz="66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Cookies" panose="02040603050506020204" pitchFamily="18" charset="0"/>
                </a:rPr>
                <a:t>     NHÍ</a:t>
              </a:r>
              <a:endPara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Cookies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52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DC8747-FC87-4113-B7FC-813AA1101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1" y="-2666668"/>
            <a:ext cx="6858661" cy="1219200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507600F-776A-4C74-8564-957CDDBEF3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371398" y="5320408"/>
            <a:ext cx="1820602" cy="1537592"/>
          </a:xfrm>
          <a:prstGeom prst="rect">
            <a:avLst/>
          </a:prstGeom>
        </p:spPr>
      </p:pic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032906CA-DF14-4730-921A-E9DF9FC86078}"/>
              </a:ext>
            </a:extLst>
          </p:cNvPr>
          <p:cNvSpPr/>
          <p:nvPr/>
        </p:nvSpPr>
        <p:spPr>
          <a:xfrm>
            <a:off x="0" y="-44541"/>
            <a:ext cx="12027803" cy="1380571"/>
          </a:xfrm>
          <a:prstGeom prst="roundRect">
            <a:avLst/>
          </a:prstGeom>
          <a:solidFill>
            <a:srgbClr val="FFDEDE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6">
            <a:extLst>
              <a:ext uri="{FF2B5EF4-FFF2-40B4-BE49-F238E27FC236}">
                <a16:creationId xmlns:a16="http://schemas.microsoft.com/office/drawing/2014/main" id="{C64D0D14-A145-47A0-9E17-8CBDB91D2355}"/>
              </a:ext>
            </a:extLst>
          </p:cNvPr>
          <p:cNvSpPr/>
          <p:nvPr/>
        </p:nvSpPr>
        <p:spPr>
          <a:xfrm>
            <a:off x="206829" y="-44542"/>
            <a:ext cx="10982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defRPr/>
            </a:pPr>
            <a:r>
              <a:rPr lang="en-US" sz="4800" b="1" dirty="0" smtClean="0">
                <a:solidFill>
                  <a:srgbClr val="F406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6a.</a:t>
            </a:r>
            <a:r>
              <a:rPr lang="vi-VN" sz="4800" b="1" dirty="0" smtClean="0">
                <a:solidFill>
                  <a:srgbClr val="F406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</a:t>
            </a:r>
            <a:r>
              <a:rPr lang="vi-VN" sz="4800" b="1" dirty="0">
                <a:solidFill>
                  <a:srgbClr val="F406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5 câu về việc làm tốt của một người bạn dựa vào gợi ý: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40653"/>
              </a:solidFill>
              <a:effectLst/>
              <a:uLnTx/>
              <a:uFillTx/>
              <a:latin typeface="Calibri" panose="020F0502020204030204" pitchFamily="34" charset="0"/>
              <a:ea typeface="小美好体" panose="02010601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ECDD77-15C0-4C0F-8EAD-FD97F8A678B2}"/>
              </a:ext>
            </a:extLst>
          </p:cNvPr>
          <p:cNvGrpSpPr/>
          <p:nvPr/>
        </p:nvGrpSpPr>
        <p:grpSpPr>
          <a:xfrm>
            <a:off x="525202" y="1678165"/>
            <a:ext cx="1782569" cy="853809"/>
            <a:chOff x="938561" y="99886"/>
            <a:chExt cx="2302136" cy="640080"/>
          </a:xfrm>
        </p:grpSpPr>
        <p:sp>
          <p:nvSpPr>
            <p:cNvPr id="10" name="Rectangle: Rounded Corners 1">
              <a:extLst>
                <a:ext uri="{FF2B5EF4-FFF2-40B4-BE49-F238E27FC236}">
                  <a16:creationId xmlns:a16="http://schemas.microsoft.com/office/drawing/2014/main" id="{032906CA-DF14-4730-921A-E9DF9FC86078}"/>
                </a:ext>
              </a:extLst>
            </p:cNvPr>
            <p:cNvSpPr/>
            <p:nvPr/>
          </p:nvSpPr>
          <p:spPr>
            <a:xfrm>
              <a:off x="938562" y="99886"/>
              <a:ext cx="2302135" cy="640080"/>
            </a:xfrm>
            <a:prstGeom prst="roundRect">
              <a:avLst/>
            </a:prstGeom>
            <a:solidFill>
              <a:srgbClr val="FFDEDE"/>
            </a:solidFill>
            <a:ln>
              <a:solidFill>
                <a:srgbClr val="FF01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矩形 6">
              <a:extLst>
                <a:ext uri="{FF2B5EF4-FFF2-40B4-BE49-F238E27FC236}">
                  <a16:creationId xmlns:a16="http://schemas.microsoft.com/office/drawing/2014/main" id="{C64D0D14-A145-47A0-9E17-8CBDB91D2355}"/>
                </a:ext>
              </a:extLst>
            </p:cNvPr>
            <p:cNvSpPr/>
            <p:nvPr/>
          </p:nvSpPr>
          <p:spPr>
            <a:xfrm>
              <a:off x="938561" y="116173"/>
              <a:ext cx="1891725" cy="530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r>
                <a:rPr lang="vi-VN" altLang="zh-CN" sz="4000" b="1" dirty="0" smtClean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Gợi ý</a:t>
              </a:r>
              <a:r>
                <a:rPr lang="en-US" altLang="zh-CN" sz="4000" b="1" dirty="0" smtClean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小美好体" panose="02010601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C8A5D60-E031-4C8B-9A92-8BAD5FE4E4D6}"/>
              </a:ext>
            </a:extLst>
          </p:cNvPr>
          <p:cNvSpPr txBox="1"/>
          <p:nvPr/>
        </p:nvSpPr>
        <p:spPr>
          <a:xfrm>
            <a:off x="753444" y="2576517"/>
            <a:ext cx="11253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khi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Ở đâu?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C50AD-27BC-467C-9E48-DF793D79DE4C}"/>
              </a:ext>
            </a:extLst>
          </p:cNvPr>
          <p:cNvSpPr txBox="1"/>
          <p:nvPr/>
        </p:nvSpPr>
        <p:spPr>
          <a:xfrm>
            <a:off x="774364" y="3418733"/>
            <a:ext cx="11253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như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364DF8-FCE0-49B0-A345-74814DA6C16B}"/>
              </a:ext>
            </a:extLst>
          </p:cNvPr>
          <p:cNvSpPr txBox="1"/>
          <p:nvPr/>
        </p:nvSpPr>
        <p:spPr>
          <a:xfrm>
            <a:off x="754923" y="4169202"/>
            <a:ext cx="11253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4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FBC18EE-3204-4566-BB51-36C500145C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7419" r="24695" b="24946"/>
          <a:stretch/>
        </p:blipFill>
        <p:spPr>
          <a:xfrm>
            <a:off x="-45481" y="2685021"/>
            <a:ext cx="613806" cy="640080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DB8D857-CBD8-415B-B8D5-F74B44E518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7419" r="24695" b="24946"/>
          <a:stretch/>
        </p:blipFill>
        <p:spPr>
          <a:xfrm>
            <a:off x="-45481" y="3447915"/>
            <a:ext cx="613806" cy="640080"/>
          </a:xfrm>
          <a:prstGeom prst="rect">
            <a:avLst/>
          </a:prstGeom>
        </p:spPr>
      </p:pic>
      <p:pic>
        <p:nvPicPr>
          <p:cNvPr id="17" name="Picture 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16C5B7F-7A5D-4B12-AF8F-EDAE208BBC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7419" r="24695" b="24946"/>
          <a:stretch/>
        </p:blipFill>
        <p:spPr>
          <a:xfrm>
            <a:off x="-43123" y="4316707"/>
            <a:ext cx="613806" cy="640080"/>
          </a:xfrm>
          <a:prstGeom prst="rect">
            <a:avLst/>
          </a:prstGeom>
        </p:spPr>
      </p:pic>
      <p:pic>
        <p:nvPicPr>
          <p:cNvPr id="18" name="Picture 4" descr="Bài 4: Mùa đông ở vùng cao">
            <a:extLst>
              <a:ext uri="{FF2B5EF4-FFF2-40B4-BE49-F238E27FC236}">
                <a16:creationId xmlns:a16="http://schemas.microsoft.com/office/drawing/2014/main" id="{446B2F82-15F7-4457-94D3-7E761BCE5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/>
          <a:stretch/>
        </p:blipFill>
        <p:spPr bwMode="auto">
          <a:xfrm>
            <a:off x="6096001" y="5092532"/>
            <a:ext cx="2947642" cy="175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Bài 4: Mùa đông ở vùng cao">
            <a:extLst>
              <a:ext uri="{FF2B5EF4-FFF2-40B4-BE49-F238E27FC236}">
                <a16:creationId xmlns:a16="http://schemas.microsoft.com/office/drawing/2014/main" id="{23D8C243-BE58-43E1-92C6-19AC85446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50"/>
          <a:stretch/>
        </p:blipFill>
        <p:spPr bwMode="auto">
          <a:xfrm>
            <a:off x="1432145" y="5044924"/>
            <a:ext cx="3271894" cy="1824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57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75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DC8747-FC87-4113-B7FC-813AA1101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1" y="-2666668"/>
            <a:ext cx="6858661" cy="1219200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507600F-776A-4C74-8564-957CDDBEF3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371398" y="5320408"/>
            <a:ext cx="1820602" cy="1537592"/>
          </a:xfrm>
          <a:prstGeom prst="rect">
            <a:avLst/>
          </a:prstGeom>
        </p:spPr>
      </p:pic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032906CA-DF14-4730-921A-E9DF9FC86078}"/>
              </a:ext>
            </a:extLst>
          </p:cNvPr>
          <p:cNvSpPr/>
          <p:nvPr/>
        </p:nvSpPr>
        <p:spPr>
          <a:xfrm>
            <a:off x="0" y="-44541"/>
            <a:ext cx="12027803" cy="1764484"/>
          </a:xfrm>
          <a:prstGeom prst="roundRect">
            <a:avLst/>
          </a:prstGeom>
          <a:solidFill>
            <a:srgbClr val="FFDEDE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6">
            <a:extLst>
              <a:ext uri="{FF2B5EF4-FFF2-40B4-BE49-F238E27FC236}">
                <a16:creationId xmlns:a16="http://schemas.microsoft.com/office/drawing/2014/main" id="{C64D0D14-A145-47A0-9E17-8CBDB91D2355}"/>
              </a:ext>
            </a:extLst>
          </p:cNvPr>
          <p:cNvSpPr/>
          <p:nvPr/>
        </p:nvSpPr>
        <p:spPr>
          <a:xfrm>
            <a:off x="206829" y="-44542"/>
            <a:ext cx="10982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defRPr/>
            </a:pPr>
            <a:r>
              <a:rPr lang="en-US" sz="4800" b="1" dirty="0" smtClean="0">
                <a:solidFill>
                  <a:srgbClr val="F406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6a.</a:t>
            </a:r>
            <a:r>
              <a:rPr lang="vi-VN" sz="4800" b="1" dirty="0" smtClean="0">
                <a:solidFill>
                  <a:srgbClr val="F406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</a:t>
            </a:r>
            <a:r>
              <a:rPr lang="vi-VN" sz="4800" b="1" dirty="0">
                <a:solidFill>
                  <a:srgbClr val="F4065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5 câu về việc làm tốt của một người bạn dựa vào gợi ý: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40653"/>
              </a:solidFill>
              <a:effectLst/>
              <a:uLnTx/>
              <a:uFillTx/>
              <a:latin typeface="Calibri" panose="020F0502020204030204" pitchFamily="34" charset="0"/>
              <a:ea typeface="小美好体" panose="02010601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4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DC8747-FC87-4113-B7FC-813AA1101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1" y="-2666668"/>
            <a:ext cx="6858661" cy="12192002"/>
          </a:xfrm>
          <a:prstGeom prst="rect">
            <a:avLst/>
          </a:prstGeom>
        </p:spPr>
      </p:pic>
      <p:pic>
        <p:nvPicPr>
          <p:cNvPr id="1028" name="Picture 4" descr="Bài 4: Mùa đông ở vùng cao">
            <a:extLst>
              <a:ext uri="{FF2B5EF4-FFF2-40B4-BE49-F238E27FC236}">
                <a16:creationId xmlns:a16="http://schemas.microsoft.com/office/drawing/2014/main" id="{23D8C243-BE58-43E1-92C6-19AC85446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50"/>
          <a:stretch/>
        </p:blipFill>
        <p:spPr bwMode="auto">
          <a:xfrm>
            <a:off x="1" y="2"/>
            <a:ext cx="12191999" cy="6857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87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Bài 4: Mùa đông ở vùng cao">
            <a:extLst>
              <a:ext uri="{FF2B5EF4-FFF2-40B4-BE49-F238E27FC236}">
                <a16:creationId xmlns:a16="http://schemas.microsoft.com/office/drawing/2014/main" id="{446B2F82-15F7-4457-94D3-7E761BCE5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0"/>
          <a:stretch/>
        </p:blipFill>
        <p:spPr bwMode="auto">
          <a:xfrm>
            <a:off x="0" y="2"/>
            <a:ext cx="12192003" cy="6857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1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0034011-0CEF-4897-92A9-080120834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670" y="-2666668"/>
            <a:ext cx="6858661" cy="1219200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9A3506E-2FA0-4308-9D75-E6F1CD8453FE}"/>
              </a:ext>
            </a:extLst>
          </p:cNvPr>
          <p:cNvSpPr txBox="1"/>
          <p:nvPr/>
        </p:nvSpPr>
        <p:spPr>
          <a:xfrm>
            <a:off x="2332578" y="548335"/>
            <a:ext cx="73992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40653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Thảo</a:t>
            </a:r>
            <a:r>
              <a:rPr lang="en-US" sz="6000" b="1" dirty="0">
                <a:solidFill>
                  <a:srgbClr val="F40653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40653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luận</a:t>
            </a:r>
            <a:r>
              <a:rPr lang="en-US" sz="6000" b="1" dirty="0">
                <a:solidFill>
                  <a:srgbClr val="F40653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40653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nhóm</a:t>
            </a:r>
            <a:r>
              <a:rPr lang="en-US" sz="6000" b="1" dirty="0">
                <a:solidFill>
                  <a:srgbClr val="F40653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40653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đôi</a:t>
            </a:r>
            <a:endParaRPr lang="vi-VN" sz="6000" b="1" dirty="0" smtClean="0">
              <a:solidFill>
                <a:srgbClr val="F40653"/>
              </a:solidFill>
              <a:latin typeface="Times New Roman" panose="02020603050405020304" pitchFamily="18" charset="0"/>
              <a:ea typeface="White Xmas PERSONAL USE" pitchFamily="50" charset="0"/>
              <a:cs typeface="Times New Roman" panose="02020603050405020304" pitchFamily="18" charset="0"/>
            </a:endParaRPr>
          </a:p>
          <a:p>
            <a:r>
              <a:rPr lang="vi-VN" sz="6000" b="1" dirty="0">
                <a:solidFill>
                  <a:srgbClr val="F40653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</a:t>
            </a:r>
            <a:r>
              <a:rPr lang="vi-VN" sz="6000" b="1" dirty="0" smtClean="0">
                <a:solidFill>
                  <a:srgbClr val="F40653"/>
                </a:solidFill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      </a:t>
            </a:r>
            <a:r>
              <a:rPr lang="vi-VN" sz="4400" b="1" dirty="0" smtClean="0">
                <a:latin typeface="Times New Roman" panose="02020603050405020304" pitchFamily="18" charset="0"/>
                <a:ea typeface="White Xmas PERSONAL USE" pitchFamily="50" charset="0"/>
                <a:cs typeface="Times New Roman" panose="02020603050405020304" pitchFamily="18" charset="0"/>
              </a:rPr>
              <a:t>Thời gian: 2 phút</a:t>
            </a:r>
            <a:endParaRPr lang="en-US" sz="4400" b="1" dirty="0">
              <a:latin typeface="Times New Roman" panose="02020603050405020304" pitchFamily="18" charset="0"/>
              <a:ea typeface="White Xmas PERSONAL USE" pitchFamily="50" charset="0"/>
              <a:cs typeface="Times New Roman" panose="02020603050405020304" pitchFamily="18" charset="0"/>
            </a:endParaRPr>
          </a:p>
        </p:txBody>
      </p:sp>
      <p:pic>
        <p:nvPicPr>
          <p:cNvPr id="59" name="图片 25">
            <a:extLst>
              <a:ext uri="{FF2B5EF4-FFF2-40B4-BE49-F238E27FC236}">
                <a16:creationId xmlns:a16="http://schemas.microsoft.com/office/drawing/2014/main" id="{DE4162F4-45A1-4B15-89D6-416E06D828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grpSp>
        <p:nvGrpSpPr>
          <p:cNvPr id="61" name="组合 6">
            <a:extLst>
              <a:ext uri="{FF2B5EF4-FFF2-40B4-BE49-F238E27FC236}">
                <a16:creationId xmlns:a16="http://schemas.microsoft.com/office/drawing/2014/main" id="{A38FD50B-A31A-4EB6-9A3A-007289D66847}"/>
              </a:ext>
            </a:extLst>
          </p:cNvPr>
          <p:cNvGrpSpPr/>
          <p:nvPr/>
        </p:nvGrpSpPr>
        <p:grpSpPr>
          <a:xfrm rot="10800000" flipH="1">
            <a:off x="10107956" y="-17204"/>
            <a:ext cx="2100994" cy="2890835"/>
            <a:chOff x="10114099" y="3843818"/>
            <a:chExt cx="2100994" cy="2890835"/>
          </a:xfrm>
        </p:grpSpPr>
        <p:pic>
          <p:nvPicPr>
            <p:cNvPr id="62" name="图片 36">
              <a:extLst>
                <a:ext uri="{FF2B5EF4-FFF2-40B4-BE49-F238E27FC236}">
                  <a16:creationId xmlns:a16="http://schemas.microsoft.com/office/drawing/2014/main" id="{CB2C2CB2-3019-4A1F-92AD-6B4D03D7B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4099" y="4540093"/>
              <a:ext cx="2100994" cy="2194560"/>
            </a:xfrm>
            <a:prstGeom prst="rect">
              <a:avLst/>
            </a:prstGeom>
          </p:spPr>
        </p:pic>
        <p:pic>
          <p:nvPicPr>
            <p:cNvPr id="63" name="图片 37">
              <a:extLst>
                <a:ext uri="{FF2B5EF4-FFF2-40B4-BE49-F238E27FC236}">
                  <a16:creationId xmlns:a16="http://schemas.microsoft.com/office/drawing/2014/main" id="{CEF3168F-0810-4A39-8DE9-934349C53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693" y="3843818"/>
              <a:ext cx="914400" cy="1392550"/>
            </a:xfrm>
            <a:prstGeom prst="rect">
              <a:avLst/>
            </a:prstGeom>
          </p:spPr>
        </p:pic>
      </p:grpSp>
      <p:pic>
        <p:nvPicPr>
          <p:cNvPr id="65" name="Picture 2" descr="F:\ibaotu_19484320.png">
            <a:extLst>
              <a:ext uri="{FF2B5EF4-FFF2-40B4-BE49-F238E27FC236}">
                <a16:creationId xmlns:a16="http://schemas.microsoft.com/office/drawing/2014/main" id="{898DE313-41CE-4D1D-A63D-5D55D12B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0" y="3474718"/>
            <a:ext cx="3383280" cy="3383280"/>
          </a:xfrm>
          <a:prstGeom prst="rect">
            <a:avLst/>
          </a:prstGeom>
          <a:noFill/>
        </p:spPr>
      </p:pic>
      <p:pic>
        <p:nvPicPr>
          <p:cNvPr id="67" name="Picture 2" descr="F:\ibaotu_19484320.png">
            <a:extLst>
              <a:ext uri="{FF2B5EF4-FFF2-40B4-BE49-F238E27FC236}">
                <a16:creationId xmlns:a16="http://schemas.microsoft.com/office/drawing/2014/main" id="{5522A16D-9C67-40E0-ABFF-2A6F58686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08723" y="3474720"/>
            <a:ext cx="3383280" cy="3383280"/>
          </a:xfrm>
          <a:prstGeom prst="rect">
            <a:avLst/>
          </a:prstGeom>
          <a:noFill/>
        </p:spPr>
      </p:pic>
      <p:pic>
        <p:nvPicPr>
          <p:cNvPr id="69" name="图片 6">
            <a:extLst>
              <a:ext uri="{FF2B5EF4-FFF2-40B4-BE49-F238E27FC236}">
                <a16:creationId xmlns:a16="http://schemas.microsoft.com/office/drawing/2014/main" id="{4E80E01D-3476-4BF3-8CE3-1F25721A3F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3" y="1"/>
            <a:ext cx="2458805" cy="1920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29" y="2503714"/>
            <a:ext cx="5536946" cy="435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5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536</Words>
  <Application>Microsoft Office PowerPoint</Application>
  <PresentationFormat>Widescreen</PresentationFormat>
  <Paragraphs>89</Paragraphs>
  <Slides>28</Slides>
  <Notes>22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等线</vt:lpstr>
      <vt:lpstr>SVN-Cookies</vt:lpstr>
      <vt:lpstr>SVN-Sofia</vt:lpstr>
      <vt:lpstr>Times New Roman</vt:lpstr>
      <vt:lpstr>White Xmas PERSONAL USE</vt:lpstr>
      <vt:lpstr>小美好体</vt:lpstr>
      <vt:lpstr>Office Theme</vt:lpstr>
      <vt:lpstr>CHÀO MỪNG QUÝ THẦY CÔ ĐẾN VỚI LỚP 2D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ĐẾN VỚI LỚP 2D</dc:title>
  <dc:creator>user</dc:creator>
  <cp:lastModifiedBy>user</cp:lastModifiedBy>
  <cp:revision>62</cp:revision>
  <dcterms:created xsi:type="dcterms:W3CDTF">2023-02-15T08:12:30Z</dcterms:created>
  <dcterms:modified xsi:type="dcterms:W3CDTF">2023-02-17T01:53:06Z</dcterms:modified>
</cp:coreProperties>
</file>